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345" r:id="rId4"/>
    <p:sldId id="348" r:id="rId5"/>
    <p:sldId id="367" r:id="rId6"/>
    <p:sldId id="366" r:id="rId7"/>
    <p:sldId id="349" r:id="rId8"/>
    <p:sldId id="268" r:id="rId9"/>
    <p:sldId id="352" r:id="rId10"/>
    <p:sldId id="285" r:id="rId11"/>
    <p:sldId id="263" r:id="rId12"/>
    <p:sldId id="350" r:id="rId13"/>
    <p:sldId id="351" r:id="rId14"/>
    <p:sldId id="355" r:id="rId15"/>
    <p:sldId id="353" r:id="rId16"/>
    <p:sldId id="361" r:id="rId17"/>
    <p:sldId id="364" r:id="rId18"/>
    <p:sldId id="365" r:id="rId19"/>
    <p:sldId id="286" r:id="rId20"/>
  </p:sldIdLst>
  <p:sldSz cx="9144000" cy="6858000" type="screen4x3"/>
  <p:notesSz cx="6858000" cy="9144000"/>
  <p:embeddedFontLst>
    <p:embeddedFont>
      <p:font typeface="나눔바른고딕" panose="020B0600000101010101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547"/>
    <a:srgbClr val="FA4F1A"/>
    <a:srgbClr val="F67B1E"/>
    <a:srgbClr val="142532"/>
    <a:srgbClr val="ED7D31"/>
    <a:srgbClr val="162836"/>
    <a:srgbClr val="244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88805" autoAdjust="0"/>
  </p:normalViewPr>
  <p:slideViewPr>
    <p:cSldViewPr snapToGrid="0">
      <p:cViewPr varScale="1">
        <p:scale>
          <a:sx n="77" d="100"/>
          <a:sy n="77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FE2ED-FC5C-41B0-AEC1-1481A4417D0C}" type="datetimeFigureOut">
              <a:rPr lang="ko-KR" altLang="en-US" smtClean="0"/>
              <a:t>2019-09-25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3BE21-C74A-40DA-901D-EDE6BB3FBD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1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타이틀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BE21-C74A-40DA-901D-EDE6BB3FBD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1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BE21-C74A-40DA-901D-EDE6BB3FBD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36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타이틀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BE21-C74A-40DA-901D-EDE6BB3FBD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5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BE21-C74A-40DA-901D-EDE6BB3FBD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22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하나씩 </a:t>
            </a:r>
            <a:r>
              <a:rPr lang="ko-KR" altLang="en-US" dirty="0" err="1"/>
              <a:t>보여줄건지</a:t>
            </a:r>
            <a:r>
              <a:rPr lang="ko-KR" altLang="en-US" dirty="0"/>
              <a:t> 여러 개 겹쳐서 애니메이션 </a:t>
            </a:r>
            <a:r>
              <a:rPr lang="ko-KR" altLang="en-US" dirty="0" err="1"/>
              <a:t>줄건지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BE21-C74A-40DA-901D-EDE6BB3FBD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390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 넣기 </a:t>
            </a:r>
            <a:r>
              <a:rPr lang="en-US" altLang="ko-KR" dirty="0"/>
              <a:t>- </a:t>
            </a:r>
            <a:r>
              <a:rPr lang="ko-KR" altLang="en-US" dirty="0" err="1"/>
              <a:t>잘보임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BE21-C74A-40DA-901D-EDE6BB3FBD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2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E3BE21-C74A-40DA-901D-EDE6BB3FBD20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22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2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3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8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033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822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10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3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01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9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11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F0A05-F72A-4DF6-A3E9-74F0D623150A}" type="datetimeFigureOut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AEB62-C18E-4C34-BBE6-F96D5B2597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7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hdphoto" Target="../media/hdphoto2.wdp"/><Relationship Id="rId18" Type="http://schemas.openxmlformats.org/officeDocument/2006/relationships/image" Target="../media/image33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9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6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6879" y="1985537"/>
            <a:ext cx="573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0" dirty="0">
                <a:solidFill>
                  <a:schemeClr val="bg1"/>
                </a:solidFill>
              </a:rPr>
              <a:t>[                   ]</a:t>
            </a:r>
            <a:endParaRPr lang="ko-KR" altLang="en-US" sz="9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1133" y="2439358"/>
            <a:ext cx="2941730" cy="28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자바기반 웹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개발자 양성과정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122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69350" y="2724201"/>
            <a:ext cx="2805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BITWARE</a:t>
            </a:r>
            <a:endParaRPr lang="ko-KR" altLang="en-US" sz="4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2597" y="5159865"/>
            <a:ext cx="267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</a:rPr>
              <a:t>권재범</a:t>
            </a:r>
            <a:r>
              <a:rPr lang="ko-KR" altLang="en-US" sz="1200" dirty="0">
                <a:solidFill>
                  <a:schemeClr val="bg1"/>
                </a:solidFill>
              </a:rPr>
              <a:t> 정동원 </a:t>
            </a:r>
            <a:r>
              <a:rPr lang="ko-KR" altLang="en-US" sz="1200" dirty="0" err="1">
                <a:solidFill>
                  <a:schemeClr val="bg1"/>
                </a:solidFill>
              </a:rPr>
              <a:t>최창국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홍한솔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황준우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0C902E-FF0B-4708-BF13-BA5D908266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65" y="3837356"/>
            <a:ext cx="1084469" cy="10844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832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12880" y="471955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스토리보드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" y="890203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6010A4-6088-4E5A-BE9F-55742CD6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63" y="1425126"/>
            <a:ext cx="6192391" cy="4320000"/>
          </a:xfrm>
          <a:prstGeom prst="rect">
            <a:avLst/>
          </a:prstGeom>
          <a:ln w="19050">
            <a:solidFill>
              <a:srgbClr val="1D3547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CAC02B-075A-475C-B47C-8F1B9D04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26" y="1915770"/>
            <a:ext cx="6259227" cy="4320000"/>
          </a:xfrm>
          <a:prstGeom prst="rect">
            <a:avLst/>
          </a:prstGeom>
          <a:ln w="19050">
            <a:solidFill>
              <a:srgbClr val="1D3547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DAE1FE-B92D-42AC-906C-D312BAF87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798" y="2173853"/>
            <a:ext cx="6238676" cy="4320000"/>
          </a:xfrm>
          <a:prstGeom prst="rect">
            <a:avLst/>
          </a:prstGeom>
          <a:ln w="19050">
            <a:solidFill>
              <a:srgbClr val="1D3547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FD79FB-0E9A-4111-B5FC-CC2E31378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566" y="1657687"/>
            <a:ext cx="6233398" cy="4320000"/>
          </a:xfrm>
          <a:prstGeom prst="rect">
            <a:avLst/>
          </a:prstGeom>
          <a:ln w="19050">
            <a:solidFill>
              <a:srgbClr val="1D35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9ABBC5-0A7C-4FE8-9CBF-50ABB3D26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2415" y="2031088"/>
            <a:ext cx="6202622" cy="4320000"/>
          </a:xfrm>
          <a:prstGeom prst="rect">
            <a:avLst/>
          </a:prstGeom>
          <a:ln w="19050">
            <a:solidFill>
              <a:srgbClr val="1D3547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E3859C-DA89-4354-BABC-6E069B3AFA2A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71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76390" y="481903"/>
            <a:ext cx="6815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endParaRPr lang="ko-KR" altLang="en-US" sz="2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6048" y="2118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9AC8C9-52CF-43CD-9F1D-C19F1581B330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C99C81D-1B6D-47AB-BFC8-3F6E5B528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2132" r="1489" b="859"/>
          <a:stretch/>
        </p:blipFill>
        <p:spPr>
          <a:xfrm>
            <a:off x="987136" y="1144620"/>
            <a:ext cx="7169727" cy="5623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BD583C-B0BC-445A-A550-89D739BCCB6D}"/>
              </a:ext>
            </a:extLst>
          </p:cNvPr>
          <p:cNvSpPr txBox="1"/>
          <p:nvPr/>
        </p:nvSpPr>
        <p:spPr>
          <a:xfrm>
            <a:off x="2099186" y="3479529"/>
            <a:ext cx="56909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총 </a:t>
            </a:r>
            <a:r>
              <a:rPr lang="en-US" altLang="ko-KR" sz="2500" b="1" dirty="0"/>
              <a:t>25</a:t>
            </a:r>
            <a:r>
              <a:rPr lang="ko-KR" altLang="en-US" sz="2500" b="1" dirty="0"/>
              <a:t>개의 테이블로 구성되어 있습니다</a:t>
            </a:r>
            <a:r>
              <a:rPr lang="en-US" altLang="ko-KR" sz="2500" b="1" dirty="0"/>
              <a:t>.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6014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52779" y="481903"/>
            <a:ext cx="23398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CLASS-DIAGRAM</a:t>
            </a:r>
            <a:endParaRPr lang="ko-KR" altLang="en-US" sz="2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6048" y="2118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86E0BC-73F0-4D0B-91A3-DB33E588FAA2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9CCE215-47D6-4795-8DCC-D933DE36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7" y="1144620"/>
            <a:ext cx="7169727" cy="56338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67D8F-3850-4F4E-BC48-59A18086DBA7}"/>
              </a:ext>
            </a:extLst>
          </p:cNvPr>
          <p:cNvSpPr/>
          <p:nvPr/>
        </p:nvSpPr>
        <p:spPr>
          <a:xfrm>
            <a:off x="1073426" y="1202635"/>
            <a:ext cx="2951922" cy="4184374"/>
          </a:xfrm>
          <a:prstGeom prst="rect">
            <a:avLst/>
          </a:prstGeom>
          <a:noFill/>
          <a:ln w="28575">
            <a:solidFill>
              <a:srgbClr val="FA4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FB86A2-BBF8-474A-BF27-7B3C240115C8}"/>
              </a:ext>
            </a:extLst>
          </p:cNvPr>
          <p:cNvSpPr/>
          <p:nvPr/>
        </p:nvSpPr>
        <p:spPr>
          <a:xfrm>
            <a:off x="3962550" y="1529006"/>
            <a:ext cx="2169893" cy="1502429"/>
          </a:xfrm>
          <a:prstGeom prst="rect">
            <a:avLst/>
          </a:prstGeom>
          <a:noFill/>
          <a:ln w="28575">
            <a:solidFill>
              <a:srgbClr val="FA4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9BAE0A-0B7D-4086-AE8E-36D031342EF6}"/>
              </a:ext>
            </a:extLst>
          </p:cNvPr>
          <p:cNvSpPr/>
          <p:nvPr/>
        </p:nvSpPr>
        <p:spPr>
          <a:xfrm>
            <a:off x="3962550" y="3089450"/>
            <a:ext cx="2468067" cy="2297559"/>
          </a:xfrm>
          <a:prstGeom prst="rect">
            <a:avLst/>
          </a:prstGeom>
          <a:noFill/>
          <a:ln w="28575">
            <a:solidFill>
              <a:srgbClr val="FA4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CB5457-8E5B-44DB-B355-1DF12CF98D8C}"/>
              </a:ext>
            </a:extLst>
          </p:cNvPr>
          <p:cNvSpPr/>
          <p:nvPr/>
        </p:nvSpPr>
        <p:spPr>
          <a:xfrm>
            <a:off x="6394968" y="2713383"/>
            <a:ext cx="1675606" cy="2743200"/>
          </a:xfrm>
          <a:prstGeom prst="rect">
            <a:avLst/>
          </a:prstGeom>
          <a:noFill/>
          <a:ln w="28575">
            <a:solidFill>
              <a:srgbClr val="FA4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4F392B-1B33-4DAB-966B-37FE1FEB419A}"/>
              </a:ext>
            </a:extLst>
          </p:cNvPr>
          <p:cNvSpPr/>
          <p:nvPr/>
        </p:nvSpPr>
        <p:spPr>
          <a:xfrm>
            <a:off x="1798983" y="5328994"/>
            <a:ext cx="4810539" cy="1422990"/>
          </a:xfrm>
          <a:prstGeom prst="rect">
            <a:avLst/>
          </a:prstGeom>
          <a:noFill/>
          <a:ln w="28575">
            <a:solidFill>
              <a:srgbClr val="FA4F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74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27422" y="481903"/>
            <a:ext cx="14045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USE-CASE</a:t>
            </a:r>
            <a:endParaRPr lang="ko-KR" altLang="en-US" sz="2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6048" y="2118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78A424-B069-4AD5-A5B2-7FC101C65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7" y="1206624"/>
            <a:ext cx="8827008" cy="522353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C4FCBE-7028-4F5B-9B09-9E395C99A3E4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74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694FC9B3-11A1-4127-9A40-3B27096663F4}"/>
              </a:ext>
            </a:extLst>
          </p:cNvPr>
          <p:cNvSpPr/>
          <p:nvPr/>
        </p:nvSpPr>
        <p:spPr>
          <a:xfrm>
            <a:off x="2842260" y="857250"/>
            <a:ext cx="630174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3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69F19B-4434-40B1-877E-55A67CA749FD}"/>
              </a:ext>
            </a:extLst>
          </p:cNvPr>
          <p:cNvGrpSpPr/>
          <p:nvPr/>
        </p:nvGrpSpPr>
        <p:grpSpPr>
          <a:xfrm>
            <a:off x="162602" y="0"/>
            <a:ext cx="8981398" cy="6858000"/>
            <a:chOff x="162602" y="0"/>
            <a:chExt cx="8981398" cy="6858000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A0A80B90-E01E-4397-B74B-526D835DE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42260" y="0"/>
              <a:ext cx="6301740" cy="6858000"/>
            </a:xfrm>
            <a:prstGeom prst="rect">
              <a:avLst/>
            </a:prstGeom>
            <a:no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5930A2-708A-4D5F-A5F3-31F8E671B4D9}"/>
                </a:ext>
              </a:extLst>
            </p:cNvPr>
            <p:cNvSpPr/>
            <p:nvPr/>
          </p:nvSpPr>
          <p:spPr>
            <a:xfrm>
              <a:off x="2842260" y="0"/>
              <a:ext cx="6301740" cy="6858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3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534FBA-127E-4AC9-B8A2-38631BDA0F0B}"/>
                </a:ext>
              </a:extLst>
            </p:cNvPr>
            <p:cNvSpPr txBox="1"/>
            <p:nvPr/>
          </p:nvSpPr>
          <p:spPr>
            <a:xfrm>
              <a:off x="162602" y="624909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65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694FC9B3-11A1-4127-9A40-3B27096663F4}"/>
              </a:ext>
            </a:extLst>
          </p:cNvPr>
          <p:cNvSpPr/>
          <p:nvPr/>
        </p:nvSpPr>
        <p:spPr>
          <a:xfrm>
            <a:off x="2842260" y="857250"/>
            <a:ext cx="630174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3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BFD7E7-695B-4373-9E96-46B7E4CB0498}"/>
              </a:ext>
            </a:extLst>
          </p:cNvPr>
          <p:cNvGrpSpPr/>
          <p:nvPr/>
        </p:nvGrpSpPr>
        <p:grpSpPr>
          <a:xfrm>
            <a:off x="162602" y="0"/>
            <a:ext cx="8981398" cy="6858000"/>
            <a:chOff x="162602" y="0"/>
            <a:chExt cx="8981398" cy="6858000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AFD0929E-A378-4F45-86A1-70FAE25BA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42260" y="0"/>
              <a:ext cx="6301740" cy="6858000"/>
            </a:xfrm>
            <a:prstGeom prst="rect">
              <a:avLst/>
            </a:prstGeom>
            <a:no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7249F9-2629-4ADF-BEF1-7C12F8773C4D}"/>
                </a:ext>
              </a:extLst>
            </p:cNvPr>
            <p:cNvSpPr/>
            <p:nvPr/>
          </p:nvSpPr>
          <p:spPr>
            <a:xfrm>
              <a:off x="2842260" y="0"/>
              <a:ext cx="6301740" cy="6858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3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647F8D-6435-4BC3-91FF-6B3EEC7B2E51}"/>
                </a:ext>
              </a:extLst>
            </p:cNvPr>
            <p:cNvSpPr txBox="1"/>
            <p:nvPr/>
          </p:nvSpPr>
          <p:spPr>
            <a:xfrm>
              <a:off x="162602" y="624909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사용기술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839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84927B6A-EE5E-4C6D-88B8-11033B007F27}"/>
              </a:ext>
            </a:extLst>
          </p:cNvPr>
          <p:cNvSpPr/>
          <p:nvPr/>
        </p:nvSpPr>
        <p:spPr>
          <a:xfrm>
            <a:off x="358651" y="1291992"/>
            <a:ext cx="8426698" cy="53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35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6048" y="2118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7" name="Picture 6" descr="í°ìº£ì ëí ì´ë¯¸ì§ ê²ìê²°ê³¼">
            <a:extLst>
              <a:ext uri="{FF2B5EF4-FFF2-40B4-BE49-F238E27FC236}">
                <a16:creationId xmlns:a16="http://schemas.microsoft.com/office/drawing/2014/main" id="{971B5373-6ACD-482D-92FD-F80F0A978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09" y="2636681"/>
            <a:ext cx="1401049" cy="140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ring javaì ëí ì´ë¯¸ì§ ê²ìê²°ê³¼">
            <a:extLst>
              <a:ext uri="{FF2B5EF4-FFF2-40B4-BE49-F238E27FC236}">
                <a16:creationId xmlns:a16="http://schemas.microsoft.com/office/drawing/2014/main" id="{A4B7CD54-1B3F-426F-A878-2539FAF7B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0" y="1587418"/>
            <a:ext cx="1849200" cy="7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972DB983-8DB0-4BAF-9DE8-3114C9F5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9" y="2361089"/>
            <a:ext cx="1792301" cy="9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ì ëí ì´ë¯¸ì§ ê²ìê²°ê³¼">
            <a:extLst>
              <a:ext uri="{FF2B5EF4-FFF2-40B4-BE49-F238E27FC236}">
                <a16:creationId xmlns:a16="http://schemas.microsoft.com/office/drawing/2014/main" id="{C8DB8D46-8FB6-49CD-B472-98E78861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734" y="1533021"/>
            <a:ext cx="1672313" cy="8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batisì ëí ì´ë¯¸ì§ ê²ìê²°ê³¼">
            <a:extLst>
              <a:ext uri="{FF2B5EF4-FFF2-40B4-BE49-F238E27FC236}">
                <a16:creationId xmlns:a16="http://schemas.microsoft.com/office/drawing/2014/main" id="{466B2158-7059-49CE-84D5-17A2352D1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8" y="4306642"/>
            <a:ext cx="1440000" cy="124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2FF8FE-1AC8-4329-A9BA-13059C8E236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86" y="4578238"/>
            <a:ext cx="1225671" cy="676615"/>
          </a:xfrm>
          <a:prstGeom prst="rect">
            <a:avLst/>
          </a:prstGeom>
        </p:spPr>
      </p:pic>
      <p:pic>
        <p:nvPicPr>
          <p:cNvPr id="1038" name="Picture 14" descr="mavenì ëí ì´ë¯¸ì§ ê²ìê²°ê³¼">
            <a:extLst>
              <a:ext uri="{FF2B5EF4-FFF2-40B4-BE49-F238E27FC236}">
                <a16:creationId xmlns:a16="http://schemas.microsoft.com/office/drawing/2014/main" id="{4EE29188-D1D1-4EF3-B290-B9C6CADBB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98" y="4275859"/>
            <a:ext cx="1440000" cy="3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DBCì ëí ì´ë¯¸ì§ ê²ìê²°ê³¼">
            <a:extLst>
              <a:ext uri="{FF2B5EF4-FFF2-40B4-BE49-F238E27FC236}">
                <a16:creationId xmlns:a16="http://schemas.microsoft.com/office/drawing/2014/main" id="{E8B016E2-5010-43C3-BA45-75CE20ED2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89" y="3498494"/>
            <a:ext cx="1440000" cy="7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avaì ëí ì´ë¯¸ì§ ê²ìê²°ê³¼">
            <a:extLst>
              <a:ext uri="{FF2B5EF4-FFF2-40B4-BE49-F238E27FC236}">
                <a16:creationId xmlns:a16="http://schemas.microsoft.com/office/drawing/2014/main" id="{375D70DD-C0EF-4757-ADDD-058378DA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85" y="3319453"/>
            <a:ext cx="574969" cy="10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2550820-2B2C-4472-9E53-EA7178246FB0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lombok javaì ëí ì´ë¯¸ì§ ê²ìê²°ê³¼">
            <a:extLst>
              <a:ext uri="{FF2B5EF4-FFF2-40B4-BE49-F238E27FC236}">
                <a16:creationId xmlns:a16="http://schemas.microsoft.com/office/drawing/2014/main" id="{95449B46-8CEF-44A0-9BBE-3749D1BA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99" y="4141860"/>
            <a:ext cx="827484" cy="25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FD053E-2A93-4142-909A-CF4DA6D2B49F}"/>
              </a:ext>
            </a:extLst>
          </p:cNvPr>
          <p:cNvSpPr txBox="1"/>
          <p:nvPr/>
        </p:nvSpPr>
        <p:spPr>
          <a:xfrm>
            <a:off x="7136203" y="457856"/>
            <a:ext cx="11464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사용기술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9CA36F2F-2817-4D53-A8DA-B6B64B61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646" y="227681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26" name="Picture 4" descr="html5ì ëí ì´ë¯¸ì§ ê²ìê²°ê³¼">
            <a:extLst>
              <a:ext uri="{FF2B5EF4-FFF2-40B4-BE49-F238E27FC236}">
                <a16:creationId xmlns:a16="http://schemas.microsoft.com/office/drawing/2014/main" id="{749F9A8A-7F4B-4B01-BD1A-DFB4AE971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1"/>
          <a:stretch/>
        </p:blipFill>
        <p:spPr bwMode="auto">
          <a:xfrm>
            <a:off x="5537214" y="1442794"/>
            <a:ext cx="2540106" cy="103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jqueryì ëí ì´ë¯¸ì§ ê²ìê²°ê³¼">
            <a:extLst>
              <a:ext uri="{FF2B5EF4-FFF2-40B4-BE49-F238E27FC236}">
                <a16:creationId xmlns:a16="http://schemas.microsoft.com/office/drawing/2014/main" id="{E5F3282C-2E21-440F-A142-936F7F8E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184" y="3203835"/>
            <a:ext cx="1965420" cy="107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ê´ë ¨ ì´ë¯¸ì§">
            <a:extLst>
              <a:ext uri="{FF2B5EF4-FFF2-40B4-BE49-F238E27FC236}">
                <a16:creationId xmlns:a16="http://schemas.microsoft.com/office/drawing/2014/main" id="{0B05D6C0-E0CD-467E-8A39-DAFBF27FD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58" y="4616375"/>
            <a:ext cx="1555673" cy="8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ajax logoì ëí ì´ë¯¸ì§ ê²ìê²°ê³¼">
            <a:extLst>
              <a:ext uri="{FF2B5EF4-FFF2-40B4-BE49-F238E27FC236}">
                <a16:creationId xmlns:a16="http://schemas.microsoft.com/office/drawing/2014/main" id="{1035251C-7BC8-4F2C-9BB3-C0E1995A6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313" y="3460290"/>
            <a:ext cx="131250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thymeleafì ëí ì´ë¯¸ì§ ê²ìê²°ê³¼">
            <a:extLst>
              <a:ext uri="{FF2B5EF4-FFF2-40B4-BE49-F238E27FC236}">
                <a16:creationId xmlns:a16="http://schemas.microsoft.com/office/drawing/2014/main" id="{0F18F344-1C32-4EE8-B128-00894469C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3" b="29967"/>
          <a:stretch/>
        </p:blipFill>
        <p:spPr bwMode="auto">
          <a:xfrm>
            <a:off x="5451338" y="4058615"/>
            <a:ext cx="1800000" cy="6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googleì ëí ì´ë¯¸ì§ ê²ìê²°ê³¼">
            <a:extLst>
              <a:ext uri="{FF2B5EF4-FFF2-40B4-BE49-F238E27FC236}">
                <a16:creationId xmlns:a16="http://schemas.microsoft.com/office/drawing/2014/main" id="{35461C2A-707E-499E-A91B-10977853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77" y="2700361"/>
            <a:ext cx="1799999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ê´ë ¨ ì´ë¯¸ì§">
            <a:extLst>
              <a:ext uri="{FF2B5EF4-FFF2-40B4-BE49-F238E27FC236}">
                <a16:creationId xmlns:a16="http://schemas.microsoft.com/office/drawing/2014/main" id="{8C3F4235-9F0E-43DF-9216-9A7505A33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78" y="4853633"/>
            <a:ext cx="1290699" cy="53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ê´ë ¨ ì´ë¯¸ì§">
            <a:extLst>
              <a:ext uri="{FF2B5EF4-FFF2-40B4-BE49-F238E27FC236}">
                <a16:creationId xmlns:a16="http://schemas.microsoft.com/office/drawing/2014/main" id="{C174A74C-BD38-4F8D-A6EC-7C51D4F8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834" y="4713360"/>
            <a:ext cx="1984981" cy="7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ê´ë ¨ ì´ë¯¸ì§">
            <a:extLst>
              <a:ext uri="{FF2B5EF4-FFF2-40B4-BE49-F238E27FC236}">
                <a16:creationId xmlns:a16="http://schemas.microsoft.com/office/drawing/2014/main" id="{D42D1724-1462-400B-9C9D-AF9CB8BBD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023" y="5420310"/>
            <a:ext cx="1825050" cy="106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0" descr="ê´ë ¨ ì´ë¯¸ì§">
            <a:extLst>
              <a:ext uri="{FF2B5EF4-FFF2-40B4-BE49-F238E27FC236}">
                <a16:creationId xmlns:a16="http://schemas.microsoft.com/office/drawing/2014/main" id="{34533AC8-60D2-4BB8-95AA-98E966ABD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0" b="22511"/>
          <a:stretch/>
        </p:blipFill>
        <p:spPr bwMode="auto">
          <a:xfrm>
            <a:off x="5884031" y="5517084"/>
            <a:ext cx="1845539" cy="6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4" descr="jandiì ëí ì´ë¯¸ì§ ê²ìê²°ê³¼">
            <a:extLst>
              <a:ext uri="{FF2B5EF4-FFF2-40B4-BE49-F238E27FC236}">
                <a16:creationId xmlns:a16="http://schemas.microsoft.com/office/drawing/2014/main" id="{3ABA707D-31DA-410B-B563-2F187FFB3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9" t="24907" r="11017" b="24186"/>
          <a:stretch/>
        </p:blipFill>
        <p:spPr bwMode="auto">
          <a:xfrm>
            <a:off x="1212749" y="5377808"/>
            <a:ext cx="2636316" cy="99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kakao mapì ëí ì´ë¯¸ì§ ê²ìê²°ê³¼">
            <a:extLst>
              <a:ext uri="{FF2B5EF4-FFF2-40B4-BE49-F238E27FC236}">
                <a16:creationId xmlns:a16="http://schemas.microsoft.com/office/drawing/2014/main" id="{E3222737-3A84-4B64-AD3E-2C70F41D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169" y="2479907"/>
            <a:ext cx="1776105" cy="92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74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694FC9B3-11A1-4127-9A40-3B27096663F4}"/>
              </a:ext>
            </a:extLst>
          </p:cNvPr>
          <p:cNvSpPr/>
          <p:nvPr/>
        </p:nvSpPr>
        <p:spPr>
          <a:xfrm>
            <a:off x="2842260" y="857250"/>
            <a:ext cx="630174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3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F984D0-8976-41D5-889E-6AEDF05BCA22}"/>
              </a:ext>
            </a:extLst>
          </p:cNvPr>
          <p:cNvGrpSpPr/>
          <p:nvPr/>
        </p:nvGrpSpPr>
        <p:grpSpPr>
          <a:xfrm>
            <a:off x="162602" y="0"/>
            <a:ext cx="8981398" cy="6858000"/>
            <a:chOff x="162602" y="0"/>
            <a:chExt cx="8981398" cy="6858000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F4DCFA4-1DB1-4BF7-87F9-7BF64D230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42260" y="0"/>
              <a:ext cx="6301740" cy="6858000"/>
            </a:xfrm>
            <a:prstGeom prst="rect">
              <a:avLst/>
            </a:prstGeom>
            <a:no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3C9929-2CA0-4C50-BAF1-854E53721D22}"/>
                </a:ext>
              </a:extLst>
            </p:cNvPr>
            <p:cNvSpPr/>
            <p:nvPr/>
          </p:nvSpPr>
          <p:spPr>
            <a:xfrm>
              <a:off x="2842260" y="0"/>
              <a:ext cx="6301740" cy="6858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3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C31E30-206A-432F-8842-A5AEEB990EDD}"/>
                </a:ext>
              </a:extLst>
            </p:cNvPr>
            <p:cNvSpPr txBox="1"/>
            <p:nvPr/>
          </p:nvSpPr>
          <p:spPr>
            <a:xfrm>
              <a:off x="162602" y="62490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391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29969" y="481903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latin typeface="+mj-ea"/>
                <a:ea typeface="+mj-ea"/>
              </a:rPr>
              <a:t>소감</a:t>
            </a:r>
            <a:endParaRPr lang="en-US" altLang="ko-KR" sz="2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6048" y="2118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 dirty="0"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CD16F75-AB92-4F8F-972B-9BF059E6DD32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E6FD622-E2E1-4261-827A-12667CB259B4}"/>
              </a:ext>
            </a:extLst>
          </p:cNvPr>
          <p:cNvGrpSpPr/>
          <p:nvPr/>
        </p:nvGrpSpPr>
        <p:grpSpPr>
          <a:xfrm>
            <a:off x="483781" y="1166026"/>
            <a:ext cx="4405984" cy="976094"/>
            <a:chOff x="353265" y="1853906"/>
            <a:chExt cx="4405984" cy="97609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7" name="모서리가 둥근 직사각형 34">
              <a:extLst>
                <a:ext uri="{FF2B5EF4-FFF2-40B4-BE49-F238E27FC236}">
                  <a16:creationId xmlns:a16="http://schemas.microsoft.com/office/drawing/2014/main" id="{5F2CD4C8-E9CD-427B-9086-7E1C8DFD2BBD}"/>
                </a:ext>
              </a:extLst>
            </p:cNvPr>
            <p:cNvSpPr/>
            <p:nvPr/>
          </p:nvSpPr>
          <p:spPr>
            <a:xfrm>
              <a:off x="353265" y="1853906"/>
              <a:ext cx="4405984" cy="737874"/>
            </a:xfrm>
            <a:prstGeom prst="roundRect">
              <a:avLst>
                <a:gd name="adj" fmla="val 307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latin typeface="+mj-ea"/>
                  <a:ea typeface="+mj-ea"/>
                </a:rPr>
                <a:t>커뮤니티 </a:t>
              </a:r>
              <a:r>
                <a:rPr lang="en-US" altLang="ko-KR" dirty="0">
                  <a:latin typeface="+mj-ea"/>
                  <a:ea typeface="+mj-ea"/>
                </a:rPr>
                <a:t>/ </a:t>
              </a:r>
              <a:r>
                <a:rPr lang="ko-KR" altLang="en-US" dirty="0">
                  <a:latin typeface="+mj-ea"/>
                  <a:ea typeface="+mj-ea"/>
                </a:rPr>
                <a:t>주소록</a:t>
              </a:r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A545FB55-DD43-4AE2-A5C6-C17BA18DC2E2}"/>
                </a:ext>
              </a:extLst>
            </p:cNvPr>
            <p:cNvSpPr/>
            <p:nvPr/>
          </p:nvSpPr>
          <p:spPr>
            <a:xfrm rot="8100000">
              <a:off x="631254" y="2280812"/>
              <a:ext cx="351101" cy="549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E22E3E0-6358-4A0E-A899-5D571577CBF3}"/>
              </a:ext>
            </a:extLst>
          </p:cNvPr>
          <p:cNvGrpSpPr/>
          <p:nvPr/>
        </p:nvGrpSpPr>
        <p:grpSpPr>
          <a:xfrm>
            <a:off x="483781" y="3103514"/>
            <a:ext cx="4405984" cy="976094"/>
            <a:chOff x="353265" y="1853906"/>
            <a:chExt cx="4405984" cy="97609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4" name="모서리가 둥근 직사각형 38">
              <a:extLst>
                <a:ext uri="{FF2B5EF4-FFF2-40B4-BE49-F238E27FC236}">
                  <a16:creationId xmlns:a16="http://schemas.microsoft.com/office/drawing/2014/main" id="{81649FD6-A036-47BD-9B8E-41663B2E6654}"/>
                </a:ext>
              </a:extLst>
            </p:cNvPr>
            <p:cNvSpPr/>
            <p:nvPr/>
          </p:nvSpPr>
          <p:spPr>
            <a:xfrm>
              <a:off x="353265" y="1853906"/>
              <a:ext cx="4405984" cy="737874"/>
            </a:xfrm>
            <a:prstGeom prst="roundRect">
              <a:avLst>
                <a:gd name="adj" fmla="val 307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latin typeface="+mj-ea"/>
                  <a:ea typeface="+mj-ea"/>
                </a:rPr>
                <a:t>메인페이지</a:t>
              </a:r>
              <a:r>
                <a:rPr lang="ko-KR" altLang="en-US" dirty="0">
                  <a:latin typeface="+mj-ea"/>
                  <a:ea typeface="+mj-ea"/>
                </a:rPr>
                <a:t> </a:t>
              </a:r>
              <a:r>
                <a:rPr lang="en-US" altLang="ko-KR" dirty="0">
                  <a:latin typeface="+mj-ea"/>
                  <a:ea typeface="+mj-ea"/>
                </a:rPr>
                <a:t>/ </a:t>
              </a:r>
              <a:r>
                <a:rPr lang="ko-KR" altLang="en-US" dirty="0">
                  <a:latin typeface="+mj-ea"/>
                  <a:ea typeface="+mj-ea"/>
                </a:rPr>
                <a:t>사원 및 근태관리</a:t>
              </a:r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5664A855-14D9-4A50-961D-C9E1B5A32DF9}"/>
                </a:ext>
              </a:extLst>
            </p:cNvPr>
            <p:cNvSpPr/>
            <p:nvPr/>
          </p:nvSpPr>
          <p:spPr>
            <a:xfrm rot="8100000">
              <a:off x="631254" y="2280812"/>
              <a:ext cx="351101" cy="549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97F8192-1DC3-4D85-97FC-642A9CC30AF7}"/>
              </a:ext>
            </a:extLst>
          </p:cNvPr>
          <p:cNvGrpSpPr/>
          <p:nvPr/>
        </p:nvGrpSpPr>
        <p:grpSpPr>
          <a:xfrm>
            <a:off x="483781" y="4983834"/>
            <a:ext cx="4405984" cy="976094"/>
            <a:chOff x="353265" y="1853906"/>
            <a:chExt cx="4405984" cy="97609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1" name="모서리가 둥근 직사각형 42">
              <a:extLst>
                <a:ext uri="{FF2B5EF4-FFF2-40B4-BE49-F238E27FC236}">
                  <a16:creationId xmlns:a16="http://schemas.microsoft.com/office/drawing/2014/main" id="{A8AE1956-9816-4F47-84B0-DCB8C3CF3A29}"/>
                </a:ext>
              </a:extLst>
            </p:cNvPr>
            <p:cNvSpPr/>
            <p:nvPr/>
          </p:nvSpPr>
          <p:spPr>
            <a:xfrm>
              <a:off x="353265" y="1853906"/>
              <a:ext cx="4405984" cy="737874"/>
            </a:xfrm>
            <a:prstGeom prst="roundRect">
              <a:avLst>
                <a:gd name="adj" fmla="val 307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latin typeface="+mj-ea"/>
                  <a:ea typeface="+mj-ea"/>
                </a:rPr>
                <a:t>전자결재 프로세스</a:t>
              </a: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886D8775-48BF-43B7-AB7B-D11113D56BFB}"/>
                </a:ext>
              </a:extLst>
            </p:cNvPr>
            <p:cNvSpPr/>
            <p:nvPr/>
          </p:nvSpPr>
          <p:spPr>
            <a:xfrm rot="8100000">
              <a:off x="631254" y="2280812"/>
              <a:ext cx="351101" cy="549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E5FD737-8BC4-45D9-A960-731ED94D2570}"/>
              </a:ext>
            </a:extLst>
          </p:cNvPr>
          <p:cNvGrpSpPr/>
          <p:nvPr/>
        </p:nvGrpSpPr>
        <p:grpSpPr>
          <a:xfrm flipH="1">
            <a:off x="4355835" y="4079608"/>
            <a:ext cx="4405984" cy="976094"/>
            <a:chOff x="353265" y="1853906"/>
            <a:chExt cx="4405984" cy="97609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8" name="모서리가 둥근 직사각형 46">
              <a:extLst>
                <a:ext uri="{FF2B5EF4-FFF2-40B4-BE49-F238E27FC236}">
                  <a16:creationId xmlns:a16="http://schemas.microsoft.com/office/drawing/2014/main" id="{B24D6704-0F67-459B-ADFC-A62FA419606D}"/>
                </a:ext>
              </a:extLst>
            </p:cNvPr>
            <p:cNvSpPr/>
            <p:nvPr/>
          </p:nvSpPr>
          <p:spPr>
            <a:xfrm>
              <a:off x="353265" y="1853906"/>
              <a:ext cx="4405984" cy="737874"/>
            </a:xfrm>
            <a:prstGeom prst="roundRect">
              <a:avLst>
                <a:gd name="adj" fmla="val 307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latin typeface="+mj-ea"/>
                  <a:ea typeface="+mj-ea"/>
                </a:rPr>
                <a:t>채팅 </a:t>
              </a:r>
              <a:r>
                <a:rPr lang="en-US" altLang="ko-KR" dirty="0">
                  <a:latin typeface="+mj-ea"/>
                  <a:ea typeface="+mj-ea"/>
                </a:rPr>
                <a:t>/ </a:t>
              </a:r>
              <a:r>
                <a:rPr lang="ko-KR" altLang="en-US" dirty="0">
                  <a:latin typeface="+mj-ea"/>
                  <a:ea typeface="+mj-ea"/>
                </a:rPr>
                <a:t>디자인 </a:t>
              </a:r>
              <a:r>
                <a:rPr lang="en-US" altLang="ko-KR" dirty="0">
                  <a:latin typeface="+mj-ea"/>
                  <a:ea typeface="+mj-ea"/>
                </a:rPr>
                <a:t>&amp; </a:t>
              </a:r>
              <a:r>
                <a:rPr lang="ko-KR" altLang="en-US" dirty="0">
                  <a:latin typeface="+mj-ea"/>
                  <a:ea typeface="+mj-ea"/>
                </a:rPr>
                <a:t>퍼블리싱</a:t>
              </a: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699DEC97-F300-4E12-95A0-97025F6414A9}"/>
                </a:ext>
              </a:extLst>
            </p:cNvPr>
            <p:cNvSpPr/>
            <p:nvPr/>
          </p:nvSpPr>
          <p:spPr>
            <a:xfrm rot="8100000">
              <a:off x="631254" y="2280812"/>
              <a:ext cx="351101" cy="549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A660BEC-38F8-46E9-B42F-2C18EE95FAEB}"/>
              </a:ext>
            </a:extLst>
          </p:cNvPr>
          <p:cNvGrpSpPr/>
          <p:nvPr/>
        </p:nvGrpSpPr>
        <p:grpSpPr>
          <a:xfrm flipH="1">
            <a:off x="4355835" y="2127420"/>
            <a:ext cx="4405984" cy="976094"/>
            <a:chOff x="353265" y="1853906"/>
            <a:chExt cx="4405984" cy="97609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모서리가 둥근 직사각형 50">
              <a:extLst>
                <a:ext uri="{FF2B5EF4-FFF2-40B4-BE49-F238E27FC236}">
                  <a16:creationId xmlns:a16="http://schemas.microsoft.com/office/drawing/2014/main" id="{FC54CC53-DE44-4DBC-B8E9-6A65624B594F}"/>
                </a:ext>
              </a:extLst>
            </p:cNvPr>
            <p:cNvSpPr/>
            <p:nvPr/>
          </p:nvSpPr>
          <p:spPr>
            <a:xfrm>
              <a:off x="353265" y="1853906"/>
              <a:ext cx="4405984" cy="737874"/>
            </a:xfrm>
            <a:prstGeom prst="roundRect">
              <a:avLst>
                <a:gd name="adj" fmla="val 307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latin typeface="+mj-ea"/>
                  <a:ea typeface="+mj-ea"/>
                </a:rPr>
                <a:t>프로젝트 관리 프로세스</a:t>
              </a: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4ED47FF6-21D7-41A2-B4DF-1B6183DA2624}"/>
                </a:ext>
              </a:extLst>
            </p:cNvPr>
            <p:cNvSpPr/>
            <p:nvPr/>
          </p:nvSpPr>
          <p:spPr>
            <a:xfrm rot="8100000">
              <a:off x="631254" y="2280812"/>
              <a:ext cx="351101" cy="54918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7B50A09-4A49-4FBF-A477-F1347FBBD682}"/>
              </a:ext>
            </a:extLst>
          </p:cNvPr>
          <p:cNvSpPr txBox="1"/>
          <p:nvPr/>
        </p:nvSpPr>
        <p:spPr>
          <a:xfrm>
            <a:off x="2080872" y="2334779"/>
            <a:ext cx="83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재범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F3E4F5-AB58-4462-9B5E-788931112F3F}"/>
              </a:ext>
            </a:extLst>
          </p:cNvPr>
          <p:cNvSpPr txBox="1"/>
          <p:nvPr/>
        </p:nvSpPr>
        <p:spPr>
          <a:xfrm>
            <a:off x="6548888" y="3259365"/>
            <a:ext cx="83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창국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CC7110-CF1E-4E39-A0DA-9A1F0CCC7A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23" y="4983834"/>
            <a:ext cx="953423" cy="95342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676AA0E-6133-40BB-87A5-FCEDC71FF6FB}"/>
              </a:ext>
            </a:extLst>
          </p:cNvPr>
          <p:cNvSpPr txBox="1"/>
          <p:nvPr/>
        </p:nvSpPr>
        <p:spPr>
          <a:xfrm>
            <a:off x="6548888" y="5283366"/>
            <a:ext cx="83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준우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D3C6AC-3B66-45C6-A325-2782F5500B32}"/>
              </a:ext>
            </a:extLst>
          </p:cNvPr>
          <p:cNvSpPr txBox="1"/>
          <p:nvPr/>
        </p:nvSpPr>
        <p:spPr>
          <a:xfrm>
            <a:off x="2080872" y="4234035"/>
            <a:ext cx="83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동원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D912B6-38E1-4B34-B723-CF4B92FCFF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6" y="3915870"/>
            <a:ext cx="901612" cy="9016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BE7FA8-8F79-4B33-86D0-661A134CE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7" y="2047468"/>
            <a:ext cx="901612" cy="9016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C2BFC0-8B42-452E-909F-CB7E6C0248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00" y="5804884"/>
            <a:ext cx="854458" cy="85445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D959058-7B0A-49A7-B2DC-2E2D815F3F4D}"/>
              </a:ext>
            </a:extLst>
          </p:cNvPr>
          <p:cNvSpPr txBox="1"/>
          <p:nvPr/>
        </p:nvSpPr>
        <p:spPr>
          <a:xfrm>
            <a:off x="2080872" y="6126280"/>
            <a:ext cx="834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한솔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B6F86B-1DD7-4C95-8C21-D207279A54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28" y="2958160"/>
            <a:ext cx="971682" cy="97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2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06913" y="481903"/>
            <a:ext cx="7008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End.</a:t>
            </a:r>
            <a:endParaRPr lang="ko-KR" altLang="en-US" sz="2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36962" y="2847978"/>
            <a:ext cx="30700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D8616BF-121F-4A3D-9CBA-2922F5FAD28A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8E521B-26E8-4FC2-875A-02C997F5AE5F}"/>
              </a:ext>
            </a:extLst>
          </p:cNvPr>
          <p:cNvSpPr txBox="1"/>
          <p:nvPr/>
        </p:nvSpPr>
        <p:spPr>
          <a:xfrm>
            <a:off x="3232596" y="5159865"/>
            <a:ext cx="267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</a:rPr>
              <a:t>권재범</a:t>
            </a:r>
            <a:r>
              <a:rPr lang="ko-KR" altLang="en-US" sz="1200" dirty="0">
                <a:solidFill>
                  <a:schemeClr val="bg1"/>
                </a:solidFill>
              </a:rPr>
              <a:t> 정동원 </a:t>
            </a:r>
            <a:r>
              <a:rPr lang="ko-KR" altLang="en-US" sz="1200" dirty="0" err="1">
                <a:solidFill>
                  <a:schemeClr val="bg1"/>
                </a:solidFill>
              </a:rPr>
              <a:t>최창국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홍한솔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황준우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6152E0-84D5-41E3-9E29-C888E58BA6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65" y="3854103"/>
            <a:ext cx="1084469" cy="10844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85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342846" y="481903"/>
            <a:ext cx="8435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ko-KR" altLang="en-US" sz="2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99267" y="1860408"/>
            <a:ext cx="1101648" cy="3708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무엇을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algn="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왜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algn="r"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algn="r">
              <a:lnSpc>
                <a:spcPct val="200000"/>
              </a:lnSpc>
            </a:pPr>
            <a:r>
              <a:rPr lang="ko-KR" altLang="en-US" sz="2000" spc="-11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  <a:endParaRPr lang="en-US" altLang="ko-KR" sz="2000" spc="-11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2000" spc="-11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기술소개</a:t>
            </a:r>
            <a:endParaRPr lang="en-US" altLang="ko-KR" sz="2000" spc="-11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200000"/>
              </a:lnSpc>
            </a:pPr>
            <a:r>
              <a:rPr lang="ko-KR" altLang="en-US" sz="2000" spc="-11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소감</a:t>
            </a:r>
            <a:endParaRPr lang="en-US" altLang="ko-KR" sz="2000" spc="-113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02957" y="1860408"/>
            <a:ext cx="453907" cy="3708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2000" spc="-11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  <a:p>
            <a:pPr algn="r">
              <a:lnSpc>
                <a:spcPct val="200000"/>
              </a:lnSpc>
            </a:pPr>
            <a:r>
              <a:rPr lang="en-US" altLang="ko-KR" sz="2000" spc="-11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  <a:p>
            <a:pPr algn="r">
              <a:lnSpc>
                <a:spcPct val="200000"/>
              </a:lnSpc>
            </a:pPr>
            <a:r>
              <a:rPr lang="en-US" altLang="ko-KR" sz="2000" spc="-11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  <a:p>
            <a:pPr algn="r">
              <a:lnSpc>
                <a:spcPct val="200000"/>
              </a:lnSpc>
            </a:pPr>
            <a:r>
              <a:rPr lang="en-US" altLang="ko-KR" sz="2000" spc="-11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</a:p>
          <a:p>
            <a:pPr algn="r">
              <a:lnSpc>
                <a:spcPct val="200000"/>
              </a:lnSpc>
            </a:pPr>
            <a:r>
              <a:rPr lang="en-US" altLang="ko-KR" sz="2000" spc="-11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</a:p>
          <a:p>
            <a:pPr algn="r">
              <a:lnSpc>
                <a:spcPct val="200000"/>
              </a:lnSpc>
            </a:pPr>
            <a:r>
              <a:rPr lang="en-US" altLang="ko-KR" sz="2000" spc="-113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F853F2-62F6-48E2-A21E-27C1CABDB65F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23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F6C231-9E3C-4B98-A79E-7156DE1E3D28}"/>
              </a:ext>
            </a:extLst>
          </p:cNvPr>
          <p:cNvGrpSpPr/>
          <p:nvPr/>
        </p:nvGrpSpPr>
        <p:grpSpPr>
          <a:xfrm>
            <a:off x="162602" y="0"/>
            <a:ext cx="8981398" cy="6858000"/>
            <a:chOff x="162602" y="0"/>
            <a:chExt cx="898139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B3F6D0-8221-40EF-B5AE-5D799A39C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42260" y="0"/>
              <a:ext cx="6301740" cy="6858000"/>
            </a:xfrm>
            <a:prstGeom prst="rect">
              <a:avLst/>
            </a:prstGeom>
            <a:noFill/>
          </p:spPr>
        </p:pic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694FC9B3-11A1-4127-9A40-3B27096663F4}"/>
                </a:ext>
              </a:extLst>
            </p:cNvPr>
            <p:cNvSpPr/>
            <p:nvPr/>
          </p:nvSpPr>
          <p:spPr>
            <a:xfrm>
              <a:off x="2842260" y="0"/>
              <a:ext cx="6301740" cy="6858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3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36FC7-3304-4B67-8228-EEEE5DE271F1}"/>
                </a:ext>
              </a:extLst>
            </p:cNvPr>
            <p:cNvSpPr txBox="1"/>
            <p:nvPr/>
          </p:nvSpPr>
          <p:spPr>
            <a:xfrm>
              <a:off x="162602" y="624909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무엇을</a:t>
              </a:r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?</a:t>
              </a:r>
              <a:endPara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430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39176" y="481903"/>
            <a:ext cx="15664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그룹웨어란</a:t>
            </a:r>
            <a:r>
              <a:rPr lang="en-US" altLang="ko-KR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4D46B34-0B04-4999-83D9-9727B90E264A}"/>
              </a:ext>
            </a:extLst>
          </p:cNvPr>
          <p:cNvSpPr txBox="1"/>
          <p:nvPr/>
        </p:nvSpPr>
        <p:spPr>
          <a:xfrm>
            <a:off x="987136" y="2582614"/>
            <a:ext cx="716972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협업 소프트웨어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라고도 불리며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여러 사용자가 각기 별개의 작업 환경에서 통합된 하나의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프로젝트를 동시에 수행할 수 있도록 만들어 주는 소프트웨어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5CE43-46C0-4ADA-B7C8-8686B061A6D3}"/>
              </a:ext>
            </a:extLst>
          </p:cNvPr>
          <p:cNvSpPr txBox="1"/>
          <p:nvPr/>
        </p:nvSpPr>
        <p:spPr>
          <a:xfrm>
            <a:off x="6995968" y="6122181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- </a:t>
            </a:r>
            <a:r>
              <a:rPr lang="ko-KR" altLang="en-US" sz="1050" dirty="0">
                <a:solidFill>
                  <a:schemeClr val="bg1"/>
                </a:solidFill>
              </a:rPr>
              <a:t>출처 </a:t>
            </a:r>
            <a:r>
              <a:rPr lang="en-US" altLang="ko-KR" sz="1050" dirty="0">
                <a:solidFill>
                  <a:schemeClr val="bg1"/>
                </a:solidFill>
              </a:rPr>
              <a:t>: </a:t>
            </a:r>
            <a:r>
              <a:rPr lang="ko-KR" altLang="en-US" sz="1050" dirty="0">
                <a:solidFill>
                  <a:schemeClr val="bg1"/>
                </a:solidFill>
              </a:rPr>
              <a:t>위키백과</a:t>
            </a:r>
          </a:p>
        </p:txBody>
      </p:sp>
    </p:spTree>
    <p:extLst>
      <p:ext uri="{BB962C8B-B14F-4D97-AF65-F5344CB8AC3E}">
        <p14:creationId xmlns:p14="http://schemas.microsoft.com/office/powerpoint/2010/main" val="44493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F6C231-9E3C-4B98-A79E-7156DE1E3D28}"/>
              </a:ext>
            </a:extLst>
          </p:cNvPr>
          <p:cNvGrpSpPr/>
          <p:nvPr/>
        </p:nvGrpSpPr>
        <p:grpSpPr>
          <a:xfrm>
            <a:off x="162602" y="0"/>
            <a:ext cx="8981398" cy="6858000"/>
            <a:chOff x="162602" y="0"/>
            <a:chExt cx="898139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B3F6D0-8221-40EF-B5AE-5D799A39C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42260" y="0"/>
              <a:ext cx="6301740" cy="6858000"/>
            </a:xfrm>
            <a:prstGeom prst="rect">
              <a:avLst/>
            </a:prstGeom>
            <a:noFill/>
          </p:spPr>
        </p:pic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694FC9B3-11A1-4127-9A40-3B27096663F4}"/>
                </a:ext>
              </a:extLst>
            </p:cNvPr>
            <p:cNvSpPr/>
            <p:nvPr/>
          </p:nvSpPr>
          <p:spPr>
            <a:xfrm>
              <a:off x="2842260" y="0"/>
              <a:ext cx="6301740" cy="6858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3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36FC7-3304-4B67-8228-EEEE5DE271F1}"/>
                </a:ext>
              </a:extLst>
            </p:cNvPr>
            <p:cNvSpPr txBox="1"/>
            <p:nvPr/>
          </p:nvSpPr>
          <p:spPr>
            <a:xfrm>
              <a:off x="162602" y="62490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왜</a:t>
              </a:r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?</a:t>
              </a:r>
              <a:endPara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19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47270" y="481903"/>
            <a:ext cx="17491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그룹웨어란 </a:t>
            </a:r>
            <a:r>
              <a:rPr lang="en-US" altLang="ko-KR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7CE7B6-DE57-4382-8FFA-58DA83456241}"/>
              </a:ext>
            </a:extLst>
          </p:cNvPr>
          <p:cNvGrpSpPr/>
          <p:nvPr/>
        </p:nvGrpSpPr>
        <p:grpSpPr>
          <a:xfrm>
            <a:off x="4280033" y="1706901"/>
            <a:ext cx="5061859" cy="1897454"/>
            <a:chOff x="4280033" y="1706901"/>
            <a:chExt cx="5061859" cy="1897454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D031A1D-D396-4AB2-84B3-D76409C613AA}"/>
                </a:ext>
              </a:extLst>
            </p:cNvPr>
            <p:cNvSpPr/>
            <p:nvPr/>
          </p:nvSpPr>
          <p:spPr>
            <a:xfrm rot="7200000">
              <a:off x="4460692" y="2089202"/>
              <a:ext cx="1334494" cy="1695811"/>
            </a:xfrm>
            <a:custGeom>
              <a:avLst/>
              <a:gdLst>
                <a:gd name="connsiteX0" fmla="*/ 227180 w 1354980"/>
                <a:gd name="connsiteY0" fmla="*/ 1676379 h 1676379"/>
                <a:gd name="connsiteX1" fmla="*/ 178133 w 1354980"/>
                <a:gd name="connsiteY1" fmla="*/ 1589247 h 1676379"/>
                <a:gd name="connsiteX2" fmla="*/ 0 w 1354980"/>
                <a:gd name="connsiteY2" fmla="*/ 837913 h 1676379"/>
                <a:gd name="connsiteX3" fmla="*/ 178133 w 1354980"/>
                <a:gd name="connsiteY3" fmla="*/ 86579 h 1676379"/>
                <a:gd name="connsiteX4" fmla="*/ 226869 w 1354980"/>
                <a:gd name="connsiteY4" fmla="*/ 0 h 1676379"/>
                <a:gd name="connsiteX5" fmla="*/ 1354980 w 1354980"/>
                <a:gd name="connsiteY5" fmla="*/ 651315 h 1676379"/>
                <a:gd name="connsiteX6" fmla="*/ 1344040 w 1354980"/>
                <a:gd name="connsiteY6" fmla="*/ 657632 h 1676379"/>
                <a:gd name="connsiteX7" fmla="*/ 1349276 w 1354980"/>
                <a:gd name="connsiteY7" fmla="*/ 1023462 h 1676379"/>
                <a:gd name="connsiteX8" fmla="*/ 1353599 w 1354980"/>
                <a:gd name="connsiteY8" fmla="*/ 1026041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4980" h="1676379">
                  <a:moveTo>
                    <a:pt x="227180" y="1676379"/>
                  </a:moveTo>
                  <a:lnTo>
                    <a:pt x="178133" y="1589247"/>
                  </a:lnTo>
                  <a:cubicBezTo>
                    <a:pt x="64182" y="1363400"/>
                    <a:pt x="0" y="1108152"/>
                    <a:pt x="0" y="837913"/>
                  </a:cubicBezTo>
                  <a:cubicBezTo>
                    <a:pt x="0" y="567674"/>
                    <a:pt x="64182" y="312426"/>
                    <a:pt x="178133" y="86579"/>
                  </a:cubicBezTo>
                  <a:lnTo>
                    <a:pt x="226869" y="0"/>
                  </a:lnTo>
                  <a:lnTo>
                    <a:pt x="1354980" y="651315"/>
                  </a:lnTo>
                  <a:lnTo>
                    <a:pt x="1344040" y="657632"/>
                  </a:lnTo>
                  <a:lnTo>
                    <a:pt x="1349276" y="1023462"/>
                  </a:lnTo>
                  <a:lnTo>
                    <a:pt x="1353599" y="102604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E88A4AA-4804-4CB2-AB1F-1B76EB11672A}"/>
                </a:ext>
              </a:extLst>
            </p:cNvPr>
            <p:cNvSpPr/>
            <p:nvPr/>
          </p:nvSpPr>
          <p:spPr>
            <a:xfrm rot="7200000">
              <a:off x="4611469" y="2002934"/>
              <a:ext cx="1135267" cy="1695811"/>
            </a:xfrm>
            <a:custGeom>
              <a:avLst/>
              <a:gdLst>
                <a:gd name="connsiteX0" fmla="*/ 227180 w 1152694"/>
                <a:gd name="connsiteY0" fmla="*/ 1676379 h 1676379"/>
                <a:gd name="connsiteX1" fmla="*/ 178133 w 1152694"/>
                <a:gd name="connsiteY1" fmla="*/ 1589247 h 1676379"/>
                <a:gd name="connsiteX2" fmla="*/ 0 w 1152694"/>
                <a:gd name="connsiteY2" fmla="*/ 837913 h 1676379"/>
                <a:gd name="connsiteX3" fmla="*/ 178133 w 1152694"/>
                <a:gd name="connsiteY3" fmla="*/ 86579 h 1676379"/>
                <a:gd name="connsiteX4" fmla="*/ 226869 w 1152694"/>
                <a:gd name="connsiteY4" fmla="*/ 0 h 1676379"/>
                <a:gd name="connsiteX5" fmla="*/ 1152694 w 1152694"/>
                <a:gd name="connsiteY5" fmla="*/ 534526 h 1676379"/>
                <a:gd name="connsiteX6" fmla="*/ 1145116 w 1152694"/>
                <a:gd name="connsiteY6" fmla="*/ 1141335 h 1676379"/>
                <a:gd name="connsiteX7" fmla="*/ 1149573 w 1152694"/>
                <a:gd name="connsiteY7" fmla="*/ 1143835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694" h="1676379">
                  <a:moveTo>
                    <a:pt x="227180" y="1676379"/>
                  </a:moveTo>
                  <a:lnTo>
                    <a:pt x="178133" y="1589247"/>
                  </a:lnTo>
                  <a:cubicBezTo>
                    <a:pt x="64182" y="1363400"/>
                    <a:pt x="0" y="1108152"/>
                    <a:pt x="0" y="837913"/>
                  </a:cubicBezTo>
                  <a:cubicBezTo>
                    <a:pt x="0" y="567674"/>
                    <a:pt x="64182" y="312426"/>
                    <a:pt x="178133" y="86579"/>
                  </a:cubicBezTo>
                  <a:lnTo>
                    <a:pt x="226869" y="0"/>
                  </a:lnTo>
                  <a:lnTo>
                    <a:pt x="1152694" y="534526"/>
                  </a:lnTo>
                  <a:lnTo>
                    <a:pt x="1145116" y="1141335"/>
                  </a:lnTo>
                  <a:lnTo>
                    <a:pt x="1149573" y="1143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39CA721-51DE-4E1A-B107-93214957620A}"/>
                </a:ext>
              </a:extLst>
            </p:cNvPr>
            <p:cNvSpPr/>
            <p:nvPr/>
          </p:nvSpPr>
          <p:spPr>
            <a:xfrm>
              <a:off x="7117675" y="2177081"/>
              <a:ext cx="2224217" cy="303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업무 승인 프로세스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4014A2-59BD-4393-AD33-63C3AD917094}"/>
                </a:ext>
              </a:extLst>
            </p:cNvPr>
            <p:cNvSpPr txBox="1"/>
            <p:nvPr/>
          </p:nvSpPr>
          <p:spPr>
            <a:xfrm>
              <a:off x="7600759" y="1706901"/>
              <a:ext cx="871764" cy="303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95000"/>
                    </a:schemeClr>
                  </a:solidFill>
                </a:rPr>
                <a:t>전자결재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897FC32-E4FB-453C-A4C7-94F0B5EAF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458" y="2592289"/>
              <a:ext cx="473425" cy="460924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9418F4B-947E-458F-B0CB-373E12B18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8289" y="2051680"/>
              <a:ext cx="273320" cy="3077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B32D87F-A0D2-4067-8DAC-3603593BFBBA}"/>
                </a:ext>
              </a:extLst>
            </p:cNvPr>
            <p:cNvCxnSpPr/>
            <p:nvPr/>
          </p:nvCxnSpPr>
          <p:spPr>
            <a:xfrm>
              <a:off x="5738266" y="2053097"/>
              <a:ext cx="24271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B035A1-BA05-4AF8-BF35-366218F9068E}"/>
              </a:ext>
            </a:extLst>
          </p:cNvPr>
          <p:cNvGrpSpPr/>
          <p:nvPr/>
        </p:nvGrpSpPr>
        <p:grpSpPr>
          <a:xfrm>
            <a:off x="5024499" y="3077756"/>
            <a:ext cx="4182440" cy="1651033"/>
            <a:chOff x="5024499" y="3077756"/>
            <a:chExt cx="4182440" cy="1651033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48AF699-4A81-474E-92CB-DBC633F8A535}"/>
                </a:ext>
              </a:extLst>
            </p:cNvPr>
            <p:cNvSpPr/>
            <p:nvPr/>
          </p:nvSpPr>
          <p:spPr>
            <a:xfrm flipH="1">
              <a:off x="5024499" y="3077756"/>
              <a:ext cx="1366401" cy="1651033"/>
            </a:xfrm>
            <a:custGeom>
              <a:avLst/>
              <a:gdLst>
                <a:gd name="connsiteX0" fmla="*/ 226869 w 1350742"/>
                <a:gd name="connsiteY0" fmla="*/ 0 h 1676379"/>
                <a:gd name="connsiteX1" fmla="*/ 178133 w 1350742"/>
                <a:gd name="connsiteY1" fmla="*/ 86579 h 1676379"/>
                <a:gd name="connsiteX2" fmla="*/ 0 w 1350742"/>
                <a:gd name="connsiteY2" fmla="*/ 837913 h 1676379"/>
                <a:gd name="connsiteX3" fmla="*/ 178133 w 1350742"/>
                <a:gd name="connsiteY3" fmla="*/ 1589247 h 1676379"/>
                <a:gd name="connsiteX4" fmla="*/ 227180 w 1350742"/>
                <a:gd name="connsiteY4" fmla="*/ 1676379 h 1676379"/>
                <a:gd name="connsiteX5" fmla="*/ 1350742 w 1350742"/>
                <a:gd name="connsiteY5" fmla="*/ 1027690 h 1676379"/>
                <a:gd name="connsiteX6" fmla="*/ 1350742 w 1350742"/>
                <a:gd name="connsiteY6" fmla="*/ 648869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742" h="1676379">
                  <a:moveTo>
                    <a:pt x="226869" y="0"/>
                  </a:moveTo>
                  <a:lnTo>
                    <a:pt x="178133" y="86579"/>
                  </a:lnTo>
                  <a:cubicBezTo>
                    <a:pt x="64182" y="312426"/>
                    <a:pt x="0" y="567674"/>
                    <a:pt x="0" y="837913"/>
                  </a:cubicBezTo>
                  <a:cubicBezTo>
                    <a:pt x="0" y="1108152"/>
                    <a:pt x="64182" y="1363400"/>
                    <a:pt x="178133" y="1589247"/>
                  </a:cubicBezTo>
                  <a:lnTo>
                    <a:pt x="227180" y="1676379"/>
                  </a:lnTo>
                  <a:lnTo>
                    <a:pt x="1350742" y="1027690"/>
                  </a:lnTo>
                  <a:lnTo>
                    <a:pt x="1350742" y="64886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8C0E150-C00B-400F-9165-08590FE1DE02}"/>
                </a:ext>
              </a:extLst>
            </p:cNvPr>
            <p:cNvSpPr/>
            <p:nvPr/>
          </p:nvSpPr>
          <p:spPr>
            <a:xfrm flipH="1">
              <a:off x="5220524" y="3077756"/>
              <a:ext cx="1170374" cy="1651033"/>
            </a:xfrm>
            <a:custGeom>
              <a:avLst/>
              <a:gdLst>
                <a:gd name="connsiteX0" fmla="*/ 226869 w 1156962"/>
                <a:gd name="connsiteY0" fmla="*/ 0 h 1676379"/>
                <a:gd name="connsiteX1" fmla="*/ 178133 w 1156962"/>
                <a:gd name="connsiteY1" fmla="*/ 86579 h 1676379"/>
                <a:gd name="connsiteX2" fmla="*/ 0 w 1156962"/>
                <a:gd name="connsiteY2" fmla="*/ 837913 h 1676379"/>
                <a:gd name="connsiteX3" fmla="*/ 178133 w 1156962"/>
                <a:gd name="connsiteY3" fmla="*/ 1589247 h 1676379"/>
                <a:gd name="connsiteX4" fmla="*/ 227180 w 1156962"/>
                <a:gd name="connsiteY4" fmla="*/ 1676379 h 1676379"/>
                <a:gd name="connsiteX5" fmla="*/ 1156962 w 1156962"/>
                <a:gd name="connsiteY5" fmla="*/ 1139569 h 1676379"/>
                <a:gd name="connsiteX6" fmla="*/ 1147515 w 1156962"/>
                <a:gd name="connsiteY6" fmla="*/ 1133957 h 1676379"/>
                <a:gd name="connsiteX7" fmla="*/ 1147515 w 1156962"/>
                <a:gd name="connsiteY7" fmla="*/ 542426 h 1676379"/>
                <a:gd name="connsiteX8" fmla="*/ 1156811 w 1156962"/>
                <a:gd name="connsiteY8" fmla="*/ 536903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6962" h="1676379">
                  <a:moveTo>
                    <a:pt x="226869" y="0"/>
                  </a:moveTo>
                  <a:lnTo>
                    <a:pt x="178133" y="86579"/>
                  </a:lnTo>
                  <a:cubicBezTo>
                    <a:pt x="64182" y="312426"/>
                    <a:pt x="0" y="567674"/>
                    <a:pt x="0" y="837913"/>
                  </a:cubicBezTo>
                  <a:cubicBezTo>
                    <a:pt x="0" y="1108152"/>
                    <a:pt x="64182" y="1363400"/>
                    <a:pt x="178133" y="1589247"/>
                  </a:cubicBezTo>
                  <a:lnTo>
                    <a:pt x="227180" y="1676379"/>
                  </a:lnTo>
                  <a:lnTo>
                    <a:pt x="1156962" y="1139569"/>
                  </a:lnTo>
                  <a:lnTo>
                    <a:pt x="1147515" y="1133957"/>
                  </a:lnTo>
                  <a:lnTo>
                    <a:pt x="1147515" y="542426"/>
                  </a:lnTo>
                  <a:lnTo>
                    <a:pt x="1156811" y="53690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4FEAC7-B326-4D93-94D0-433C3456BEBD}"/>
                </a:ext>
              </a:extLst>
            </p:cNvPr>
            <p:cNvSpPr txBox="1"/>
            <p:nvPr/>
          </p:nvSpPr>
          <p:spPr>
            <a:xfrm>
              <a:off x="7716171" y="3594086"/>
              <a:ext cx="716093" cy="303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95000"/>
                    </a:schemeClr>
                  </a:solidFill>
                </a:rPr>
                <a:t>게시판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327EA8-F465-41F9-AE9D-A3535F14B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088" y="3626862"/>
              <a:ext cx="582677" cy="567291"/>
            </a:xfrm>
            <a:prstGeom prst="rect">
              <a:avLst/>
            </a:prstGeom>
          </p:spPr>
        </p:pic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2F878DF-F753-4AE7-9ADF-036E2D844F98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6390900" y="3902998"/>
              <a:ext cx="1789942" cy="238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522B333-8F5C-4C27-9F6C-AAF995E8D237}"/>
                </a:ext>
              </a:extLst>
            </p:cNvPr>
            <p:cNvSpPr/>
            <p:nvPr/>
          </p:nvSpPr>
          <p:spPr>
            <a:xfrm>
              <a:off x="6982722" y="3998283"/>
              <a:ext cx="2224217" cy="303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공지사항 및 정보 전달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C79327-883A-4769-968A-8812978E6CBA}"/>
              </a:ext>
            </a:extLst>
          </p:cNvPr>
          <p:cNvGrpSpPr/>
          <p:nvPr/>
        </p:nvGrpSpPr>
        <p:grpSpPr>
          <a:xfrm>
            <a:off x="4286187" y="4183808"/>
            <a:ext cx="4847695" cy="1970174"/>
            <a:chOff x="4286187" y="4183808"/>
            <a:chExt cx="4847695" cy="1970174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6B04CCA-736F-4DE0-AFBC-934636EF5746}"/>
                </a:ext>
              </a:extLst>
            </p:cNvPr>
            <p:cNvSpPr/>
            <p:nvPr/>
          </p:nvSpPr>
          <p:spPr>
            <a:xfrm rot="3600000" flipH="1">
              <a:off x="4466846" y="4003149"/>
              <a:ext cx="1334494" cy="1695811"/>
            </a:xfrm>
            <a:custGeom>
              <a:avLst/>
              <a:gdLst>
                <a:gd name="connsiteX0" fmla="*/ 1354980 w 1354980"/>
                <a:gd name="connsiteY0" fmla="*/ 651315 h 1676379"/>
                <a:gd name="connsiteX1" fmla="*/ 226869 w 1354980"/>
                <a:gd name="connsiteY1" fmla="*/ 0 h 1676379"/>
                <a:gd name="connsiteX2" fmla="*/ 178133 w 1354980"/>
                <a:gd name="connsiteY2" fmla="*/ 86579 h 1676379"/>
                <a:gd name="connsiteX3" fmla="*/ 0 w 1354980"/>
                <a:gd name="connsiteY3" fmla="*/ 837913 h 1676379"/>
                <a:gd name="connsiteX4" fmla="*/ 178133 w 1354980"/>
                <a:gd name="connsiteY4" fmla="*/ 1589247 h 1676379"/>
                <a:gd name="connsiteX5" fmla="*/ 227180 w 1354980"/>
                <a:gd name="connsiteY5" fmla="*/ 1676379 h 1676379"/>
                <a:gd name="connsiteX6" fmla="*/ 1353598 w 1354980"/>
                <a:gd name="connsiteY6" fmla="*/ 1026041 h 1676379"/>
                <a:gd name="connsiteX7" fmla="*/ 1349275 w 1354980"/>
                <a:gd name="connsiteY7" fmla="*/ 1023462 h 1676379"/>
                <a:gd name="connsiteX8" fmla="*/ 1344039 w 1354980"/>
                <a:gd name="connsiteY8" fmla="*/ 657632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4980" h="1676379">
                  <a:moveTo>
                    <a:pt x="1354980" y="651315"/>
                  </a:moveTo>
                  <a:lnTo>
                    <a:pt x="226869" y="0"/>
                  </a:lnTo>
                  <a:lnTo>
                    <a:pt x="178133" y="86579"/>
                  </a:lnTo>
                  <a:cubicBezTo>
                    <a:pt x="64182" y="312426"/>
                    <a:pt x="0" y="567674"/>
                    <a:pt x="0" y="837913"/>
                  </a:cubicBezTo>
                  <a:cubicBezTo>
                    <a:pt x="0" y="1108152"/>
                    <a:pt x="64182" y="1363400"/>
                    <a:pt x="178133" y="1589247"/>
                  </a:cubicBezTo>
                  <a:lnTo>
                    <a:pt x="227180" y="1676379"/>
                  </a:lnTo>
                  <a:lnTo>
                    <a:pt x="1353598" y="1026041"/>
                  </a:lnTo>
                  <a:lnTo>
                    <a:pt x="1349275" y="1023462"/>
                  </a:lnTo>
                  <a:lnTo>
                    <a:pt x="1344039" y="65763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EE71663-0BCB-4CE1-85F3-1A0051F47978}"/>
                </a:ext>
              </a:extLst>
            </p:cNvPr>
            <p:cNvSpPr/>
            <p:nvPr/>
          </p:nvSpPr>
          <p:spPr>
            <a:xfrm rot="3600000" flipH="1">
              <a:off x="4617619" y="4089417"/>
              <a:ext cx="1135264" cy="1695811"/>
            </a:xfrm>
            <a:custGeom>
              <a:avLst/>
              <a:gdLst>
                <a:gd name="connsiteX0" fmla="*/ 1152692 w 1152692"/>
                <a:gd name="connsiteY0" fmla="*/ 534524 h 1676379"/>
                <a:gd name="connsiteX1" fmla="*/ 226869 w 1152692"/>
                <a:gd name="connsiteY1" fmla="*/ 0 h 1676379"/>
                <a:gd name="connsiteX2" fmla="*/ 178133 w 1152692"/>
                <a:gd name="connsiteY2" fmla="*/ 86579 h 1676379"/>
                <a:gd name="connsiteX3" fmla="*/ 0 w 1152692"/>
                <a:gd name="connsiteY3" fmla="*/ 837913 h 1676379"/>
                <a:gd name="connsiteX4" fmla="*/ 178133 w 1152692"/>
                <a:gd name="connsiteY4" fmla="*/ 1589247 h 1676379"/>
                <a:gd name="connsiteX5" fmla="*/ 227180 w 1152692"/>
                <a:gd name="connsiteY5" fmla="*/ 1676379 h 1676379"/>
                <a:gd name="connsiteX6" fmla="*/ 1149572 w 1152692"/>
                <a:gd name="connsiteY6" fmla="*/ 1143836 h 1676379"/>
                <a:gd name="connsiteX7" fmla="*/ 1145114 w 1152692"/>
                <a:gd name="connsiteY7" fmla="*/ 1141336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692" h="1676379">
                  <a:moveTo>
                    <a:pt x="1152692" y="534524"/>
                  </a:moveTo>
                  <a:lnTo>
                    <a:pt x="226869" y="0"/>
                  </a:lnTo>
                  <a:lnTo>
                    <a:pt x="178133" y="86579"/>
                  </a:lnTo>
                  <a:cubicBezTo>
                    <a:pt x="64182" y="312426"/>
                    <a:pt x="0" y="567674"/>
                    <a:pt x="0" y="837913"/>
                  </a:cubicBezTo>
                  <a:cubicBezTo>
                    <a:pt x="0" y="1108152"/>
                    <a:pt x="64182" y="1363400"/>
                    <a:pt x="178133" y="1589247"/>
                  </a:cubicBezTo>
                  <a:lnTo>
                    <a:pt x="227180" y="1676379"/>
                  </a:lnTo>
                  <a:lnTo>
                    <a:pt x="1149572" y="1143836"/>
                  </a:lnTo>
                  <a:lnTo>
                    <a:pt x="1145114" y="11413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8293FB-5371-4230-902C-01F8D67CA305}"/>
                </a:ext>
              </a:extLst>
            </p:cNvPr>
            <p:cNvSpPr txBox="1"/>
            <p:nvPr/>
          </p:nvSpPr>
          <p:spPr>
            <a:xfrm>
              <a:off x="7621060" y="5479869"/>
              <a:ext cx="871764" cy="303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95000"/>
                    </a:schemeClr>
                  </a:solidFill>
                </a:rPr>
                <a:t>프로젝트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9261FE4-CA1F-4AE4-AF77-6E6B78163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432" y="4714284"/>
              <a:ext cx="509842" cy="496380"/>
            </a:xfrm>
            <a:prstGeom prst="rect">
              <a:avLst/>
            </a:prstGeom>
          </p:spPr>
        </p:pic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E5412A7-BF67-40B8-B59B-4BB6BCD205B3}"/>
                </a:ext>
              </a:extLst>
            </p:cNvPr>
            <p:cNvCxnSpPr/>
            <p:nvPr/>
          </p:nvCxnSpPr>
          <p:spPr>
            <a:xfrm>
              <a:off x="5753682" y="5766618"/>
              <a:ext cx="24271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E3F6803-8480-4466-B276-4BE8B0BFAC0A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flipH="1" flipV="1">
              <a:off x="5477009" y="5428771"/>
              <a:ext cx="276673" cy="3378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9318BD8-CF82-487D-B040-E7CE22AF0DB8}"/>
                </a:ext>
              </a:extLst>
            </p:cNvPr>
            <p:cNvSpPr/>
            <p:nvPr/>
          </p:nvSpPr>
          <p:spPr>
            <a:xfrm>
              <a:off x="6909665" y="5850859"/>
              <a:ext cx="2224217" cy="303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프로젝트 관리 프로세스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C78C1E-EE18-4FB9-8A89-30F6C18DFCB6}"/>
              </a:ext>
            </a:extLst>
          </p:cNvPr>
          <p:cNvGrpSpPr/>
          <p:nvPr/>
        </p:nvGrpSpPr>
        <p:grpSpPr>
          <a:xfrm>
            <a:off x="901794" y="1739418"/>
            <a:ext cx="3947190" cy="1865081"/>
            <a:chOff x="901794" y="1739418"/>
            <a:chExt cx="3947190" cy="1865081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20F0B84-B118-408A-9892-7CABD1A1C702}"/>
                </a:ext>
              </a:extLst>
            </p:cNvPr>
            <p:cNvSpPr/>
            <p:nvPr/>
          </p:nvSpPr>
          <p:spPr>
            <a:xfrm rot="3600000">
              <a:off x="3333754" y="2089269"/>
              <a:ext cx="1334649" cy="1695811"/>
            </a:xfrm>
            <a:custGeom>
              <a:avLst/>
              <a:gdLst>
                <a:gd name="connsiteX0" fmla="*/ 226869 w 1355137"/>
                <a:gd name="connsiteY0" fmla="*/ 0 h 1676379"/>
                <a:gd name="connsiteX1" fmla="*/ 1353446 w 1355137"/>
                <a:gd name="connsiteY1" fmla="*/ 650430 h 1676379"/>
                <a:gd name="connsiteX2" fmla="*/ 1349278 w 1355137"/>
                <a:gd name="connsiteY2" fmla="*/ 652916 h 1676379"/>
                <a:gd name="connsiteX3" fmla="*/ 1344041 w 1355137"/>
                <a:gd name="connsiteY3" fmla="*/ 1018747 h 1676379"/>
                <a:gd name="connsiteX4" fmla="*/ 1355137 w 1355137"/>
                <a:gd name="connsiteY4" fmla="*/ 1025153 h 1676379"/>
                <a:gd name="connsiteX5" fmla="*/ 227180 w 1355137"/>
                <a:gd name="connsiteY5" fmla="*/ 1676379 h 1676379"/>
                <a:gd name="connsiteX6" fmla="*/ 178133 w 1355137"/>
                <a:gd name="connsiteY6" fmla="*/ 1589247 h 1676379"/>
                <a:gd name="connsiteX7" fmla="*/ 0 w 1355137"/>
                <a:gd name="connsiteY7" fmla="*/ 837913 h 1676379"/>
                <a:gd name="connsiteX8" fmla="*/ 178133 w 1355137"/>
                <a:gd name="connsiteY8" fmla="*/ 86579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137" h="1676379">
                  <a:moveTo>
                    <a:pt x="226869" y="0"/>
                  </a:moveTo>
                  <a:lnTo>
                    <a:pt x="1353446" y="650430"/>
                  </a:lnTo>
                  <a:lnTo>
                    <a:pt x="1349278" y="652916"/>
                  </a:lnTo>
                  <a:lnTo>
                    <a:pt x="1344041" y="1018747"/>
                  </a:lnTo>
                  <a:lnTo>
                    <a:pt x="1355137" y="1025153"/>
                  </a:lnTo>
                  <a:lnTo>
                    <a:pt x="227180" y="1676379"/>
                  </a:lnTo>
                  <a:lnTo>
                    <a:pt x="178133" y="1589247"/>
                  </a:lnTo>
                  <a:cubicBezTo>
                    <a:pt x="64182" y="1363400"/>
                    <a:pt x="0" y="1108152"/>
                    <a:pt x="0" y="837913"/>
                  </a:cubicBezTo>
                  <a:cubicBezTo>
                    <a:pt x="0" y="567674"/>
                    <a:pt x="64182" y="312426"/>
                    <a:pt x="178133" y="86579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8929286-A4D5-4DC8-9512-5B2D3881B4CA}"/>
                </a:ext>
              </a:extLst>
            </p:cNvPr>
            <p:cNvSpPr/>
            <p:nvPr/>
          </p:nvSpPr>
          <p:spPr>
            <a:xfrm rot="3600000">
              <a:off x="3382242" y="2002934"/>
              <a:ext cx="1135268" cy="1695811"/>
            </a:xfrm>
            <a:custGeom>
              <a:avLst/>
              <a:gdLst>
                <a:gd name="connsiteX0" fmla="*/ 226869 w 1152696"/>
                <a:gd name="connsiteY0" fmla="*/ 0 h 1676379"/>
                <a:gd name="connsiteX1" fmla="*/ 1149416 w 1152696"/>
                <a:gd name="connsiteY1" fmla="*/ 532634 h 1676379"/>
                <a:gd name="connsiteX2" fmla="*/ 1145117 w 1152696"/>
                <a:gd name="connsiteY2" fmla="*/ 535045 h 1676379"/>
                <a:gd name="connsiteX3" fmla="*/ 1152696 w 1152696"/>
                <a:gd name="connsiteY3" fmla="*/ 1142032 h 1676379"/>
                <a:gd name="connsiteX4" fmla="*/ 227180 w 1152696"/>
                <a:gd name="connsiteY4" fmla="*/ 1676379 h 1676379"/>
                <a:gd name="connsiteX5" fmla="*/ 178133 w 1152696"/>
                <a:gd name="connsiteY5" fmla="*/ 1589247 h 1676379"/>
                <a:gd name="connsiteX6" fmla="*/ 0 w 1152696"/>
                <a:gd name="connsiteY6" fmla="*/ 837913 h 1676379"/>
                <a:gd name="connsiteX7" fmla="*/ 178133 w 1152696"/>
                <a:gd name="connsiteY7" fmla="*/ 86579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696" h="1676379">
                  <a:moveTo>
                    <a:pt x="226869" y="0"/>
                  </a:moveTo>
                  <a:lnTo>
                    <a:pt x="1149416" y="532634"/>
                  </a:lnTo>
                  <a:lnTo>
                    <a:pt x="1145117" y="535045"/>
                  </a:lnTo>
                  <a:lnTo>
                    <a:pt x="1152696" y="1142032"/>
                  </a:lnTo>
                  <a:lnTo>
                    <a:pt x="227180" y="1676379"/>
                  </a:lnTo>
                  <a:lnTo>
                    <a:pt x="178133" y="1589247"/>
                  </a:lnTo>
                  <a:cubicBezTo>
                    <a:pt x="64182" y="1363400"/>
                    <a:pt x="0" y="1108152"/>
                    <a:pt x="0" y="837913"/>
                  </a:cubicBezTo>
                  <a:cubicBezTo>
                    <a:pt x="0" y="567674"/>
                    <a:pt x="64182" y="312426"/>
                    <a:pt x="178133" y="865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787644-BEFD-4982-932C-9FACD2D09FEC}"/>
                </a:ext>
              </a:extLst>
            </p:cNvPr>
            <p:cNvSpPr txBox="1"/>
            <p:nvPr/>
          </p:nvSpPr>
          <p:spPr>
            <a:xfrm>
              <a:off x="926219" y="1739418"/>
              <a:ext cx="716093" cy="303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95000"/>
                    </a:schemeClr>
                  </a:solidFill>
                </a:rPr>
                <a:t>메신저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02E86447-FB59-43FF-8591-D9BA62B2D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393" y="2571673"/>
              <a:ext cx="546260" cy="531836"/>
            </a:xfrm>
            <a:prstGeom prst="rect">
              <a:avLst/>
            </a:prstGeom>
          </p:spPr>
        </p:pic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FD1E256-21FA-4426-805E-DA8630B024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88360" y="2051680"/>
              <a:ext cx="269657" cy="3077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8C8231D-5801-4836-AEF2-71D519D52346}"/>
                </a:ext>
              </a:extLst>
            </p:cNvPr>
            <p:cNvCxnSpPr/>
            <p:nvPr/>
          </p:nvCxnSpPr>
          <p:spPr>
            <a:xfrm flipH="1">
              <a:off x="997029" y="2053097"/>
              <a:ext cx="23946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CB8BFE9-F86A-468D-AD69-807E879648D4}"/>
                </a:ext>
              </a:extLst>
            </p:cNvPr>
            <p:cNvSpPr/>
            <p:nvPr/>
          </p:nvSpPr>
          <p:spPr>
            <a:xfrm>
              <a:off x="901794" y="2177081"/>
              <a:ext cx="2224217" cy="303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사내 메시지 전송 프로세스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259412-DDFD-4E0C-B016-CEFB3CDE651C}"/>
              </a:ext>
            </a:extLst>
          </p:cNvPr>
          <p:cNvGrpSpPr/>
          <p:nvPr/>
        </p:nvGrpSpPr>
        <p:grpSpPr>
          <a:xfrm>
            <a:off x="901794" y="3068565"/>
            <a:ext cx="3221569" cy="1651035"/>
            <a:chOff x="901794" y="3068565"/>
            <a:chExt cx="3221569" cy="165103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FAEC9E3-0D28-4A5E-A488-C0AF6E933A86}"/>
                </a:ext>
              </a:extLst>
            </p:cNvPr>
            <p:cNvSpPr/>
            <p:nvPr/>
          </p:nvSpPr>
          <p:spPr>
            <a:xfrm>
              <a:off x="2756962" y="3068567"/>
              <a:ext cx="1366401" cy="1651033"/>
            </a:xfrm>
            <a:custGeom>
              <a:avLst/>
              <a:gdLst>
                <a:gd name="connsiteX0" fmla="*/ 226869 w 1350743"/>
                <a:gd name="connsiteY0" fmla="*/ 0 h 1676379"/>
                <a:gd name="connsiteX1" fmla="*/ 1350743 w 1350743"/>
                <a:gd name="connsiteY1" fmla="*/ 648870 h 1676379"/>
                <a:gd name="connsiteX2" fmla="*/ 1350743 w 1350743"/>
                <a:gd name="connsiteY2" fmla="*/ 1027690 h 1676379"/>
                <a:gd name="connsiteX3" fmla="*/ 227180 w 1350743"/>
                <a:gd name="connsiteY3" fmla="*/ 1676379 h 1676379"/>
                <a:gd name="connsiteX4" fmla="*/ 178133 w 1350743"/>
                <a:gd name="connsiteY4" fmla="*/ 1589247 h 1676379"/>
                <a:gd name="connsiteX5" fmla="*/ 0 w 1350743"/>
                <a:gd name="connsiteY5" fmla="*/ 837913 h 1676379"/>
                <a:gd name="connsiteX6" fmla="*/ 178133 w 1350743"/>
                <a:gd name="connsiteY6" fmla="*/ 86579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0743" h="1676379">
                  <a:moveTo>
                    <a:pt x="226869" y="0"/>
                  </a:moveTo>
                  <a:lnTo>
                    <a:pt x="1350743" y="648870"/>
                  </a:lnTo>
                  <a:lnTo>
                    <a:pt x="1350743" y="1027690"/>
                  </a:lnTo>
                  <a:lnTo>
                    <a:pt x="227180" y="1676379"/>
                  </a:lnTo>
                  <a:lnTo>
                    <a:pt x="178133" y="1589247"/>
                  </a:lnTo>
                  <a:cubicBezTo>
                    <a:pt x="64182" y="1363400"/>
                    <a:pt x="0" y="1108152"/>
                    <a:pt x="0" y="837913"/>
                  </a:cubicBezTo>
                  <a:cubicBezTo>
                    <a:pt x="0" y="567674"/>
                    <a:pt x="64182" y="312426"/>
                    <a:pt x="178133" y="86579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1CA9AB3-84C1-4094-BC93-E6E3B3A65C70}"/>
                </a:ext>
              </a:extLst>
            </p:cNvPr>
            <p:cNvSpPr/>
            <p:nvPr/>
          </p:nvSpPr>
          <p:spPr>
            <a:xfrm>
              <a:off x="2756964" y="3068565"/>
              <a:ext cx="1170373" cy="1651033"/>
            </a:xfrm>
            <a:custGeom>
              <a:avLst/>
              <a:gdLst>
                <a:gd name="connsiteX0" fmla="*/ 226869 w 1156961"/>
                <a:gd name="connsiteY0" fmla="*/ 0 h 1676379"/>
                <a:gd name="connsiteX1" fmla="*/ 1156810 w 1156961"/>
                <a:gd name="connsiteY1" fmla="*/ 536902 h 1676379"/>
                <a:gd name="connsiteX2" fmla="*/ 1147513 w 1156961"/>
                <a:gd name="connsiteY2" fmla="*/ 542426 h 1676379"/>
                <a:gd name="connsiteX3" fmla="*/ 1147513 w 1156961"/>
                <a:gd name="connsiteY3" fmla="*/ 1133957 h 1676379"/>
                <a:gd name="connsiteX4" fmla="*/ 1156961 w 1156961"/>
                <a:gd name="connsiteY4" fmla="*/ 1139570 h 1676379"/>
                <a:gd name="connsiteX5" fmla="*/ 227180 w 1156961"/>
                <a:gd name="connsiteY5" fmla="*/ 1676379 h 1676379"/>
                <a:gd name="connsiteX6" fmla="*/ 178133 w 1156961"/>
                <a:gd name="connsiteY6" fmla="*/ 1589247 h 1676379"/>
                <a:gd name="connsiteX7" fmla="*/ 0 w 1156961"/>
                <a:gd name="connsiteY7" fmla="*/ 837913 h 1676379"/>
                <a:gd name="connsiteX8" fmla="*/ 178133 w 1156961"/>
                <a:gd name="connsiteY8" fmla="*/ 86579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6961" h="1676379">
                  <a:moveTo>
                    <a:pt x="226869" y="0"/>
                  </a:moveTo>
                  <a:lnTo>
                    <a:pt x="1156810" y="536902"/>
                  </a:lnTo>
                  <a:lnTo>
                    <a:pt x="1147513" y="542426"/>
                  </a:lnTo>
                  <a:lnTo>
                    <a:pt x="1147513" y="1133957"/>
                  </a:lnTo>
                  <a:lnTo>
                    <a:pt x="1156961" y="1139570"/>
                  </a:lnTo>
                  <a:lnTo>
                    <a:pt x="227180" y="1676379"/>
                  </a:lnTo>
                  <a:lnTo>
                    <a:pt x="178133" y="1589247"/>
                  </a:lnTo>
                  <a:cubicBezTo>
                    <a:pt x="64182" y="1363400"/>
                    <a:pt x="0" y="1108152"/>
                    <a:pt x="0" y="837913"/>
                  </a:cubicBezTo>
                  <a:cubicBezTo>
                    <a:pt x="0" y="567674"/>
                    <a:pt x="64182" y="312426"/>
                    <a:pt x="178133" y="865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B44A37-73E0-4AE0-94EB-AA522EC21EA0}"/>
                </a:ext>
              </a:extLst>
            </p:cNvPr>
            <p:cNvSpPr txBox="1"/>
            <p:nvPr/>
          </p:nvSpPr>
          <p:spPr>
            <a:xfrm>
              <a:off x="926219" y="3587633"/>
              <a:ext cx="716093" cy="303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95000"/>
                    </a:schemeClr>
                  </a:solidFill>
                </a:rPr>
                <a:t>주소록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3FCF542-4F7F-4656-98C8-0E2011F9E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530" y="3625722"/>
              <a:ext cx="509842" cy="496380"/>
            </a:xfrm>
            <a:prstGeom prst="rect">
              <a:avLst/>
            </a:prstGeom>
          </p:spPr>
        </p:pic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8A3CDC2C-0875-4E84-A28E-5A7CF8AF2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819" y="3902998"/>
              <a:ext cx="1765952" cy="238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B8E4758-8EE3-49C3-85C6-0DF2981A2050}"/>
                </a:ext>
              </a:extLst>
            </p:cNvPr>
            <p:cNvSpPr/>
            <p:nvPr/>
          </p:nvSpPr>
          <p:spPr>
            <a:xfrm>
              <a:off x="901794" y="3998283"/>
              <a:ext cx="2224217" cy="303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기업 내</a:t>
              </a:r>
              <a:r>
                <a:rPr lang="en-US" altLang="ko-KR" sz="900" dirty="0">
                  <a:solidFill>
                    <a:schemeClr val="bg1">
                      <a:lumMod val="95000"/>
                    </a:schemeClr>
                  </a:solidFill>
                </a:rPr>
                <a:t>/</a:t>
              </a:r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외 연락망 관리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05C5A2-A155-4567-AA10-1420385E8C9B}"/>
              </a:ext>
            </a:extLst>
          </p:cNvPr>
          <p:cNvGrpSpPr/>
          <p:nvPr/>
        </p:nvGrpSpPr>
        <p:grpSpPr>
          <a:xfrm>
            <a:off x="901793" y="4192858"/>
            <a:ext cx="3947186" cy="1961124"/>
            <a:chOff x="901793" y="4192858"/>
            <a:chExt cx="3947186" cy="1961124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4A604F8-6365-4630-A3AA-A1994EB4228B}"/>
                </a:ext>
              </a:extLst>
            </p:cNvPr>
            <p:cNvSpPr/>
            <p:nvPr/>
          </p:nvSpPr>
          <p:spPr>
            <a:xfrm rot="7200000" flipH="1">
              <a:off x="3333750" y="4012276"/>
              <a:ext cx="1334648" cy="1695811"/>
            </a:xfrm>
            <a:custGeom>
              <a:avLst/>
              <a:gdLst>
                <a:gd name="connsiteX0" fmla="*/ 1355136 w 1355136"/>
                <a:gd name="connsiteY0" fmla="*/ 1025153 h 1676379"/>
                <a:gd name="connsiteX1" fmla="*/ 1344040 w 1355136"/>
                <a:gd name="connsiteY1" fmla="*/ 1018746 h 1676379"/>
                <a:gd name="connsiteX2" fmla="*/ 1349277 w 1355136"/>
                <a:gd name="connsiteY2" fmla="*/ 652916 h 1676379"/>
                <a:gd name="connsiteX3" fmla="*/ 1353445 w 1355136"/>
                <a:gd name="connsiteY3" fmla="*/ 650429 h 1676379"/>
                <a:gd name="connsiteX4" fmla="*/ 226869 w 1355136"/>
                <a:gd name="connsiteY4" fmla="*/ 0 h 1676379"/>
                <a:gd name="connsiteX5" fmla="*/ 178133 w 1355136"/>
                <a:gd name="connsiteY5" fmla="*/ 86579 h 1676379"/>
                <a:gd name="connsiteX6" fmla="*/ 0 w 1355136"/>
                <a:gd name="connsiteY6" fmla="*/ 837913 h 1676379"/>
                <a:gd name="connsiteX7" fmla="*/ 178133 w 1355136"/>
                <a:gd name="connsiteY7" fmla="*/ 1589247 h 1676379"/>
                <a:gd name="connsiteX8" fmla="*/ 227180 w 1355136"/>
                <a:gd name="connsiteY8" fmla="*/ 1676379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136" h="1676379">
                  <a:moveTo>
                    <a:pt x="1355136" y="1025153"/>
                  </a:moveTo>
                  <a:lnTo>
                    <a:pt x="1344040" y="1018746"/>
                  </a:lnTo>
                  <a:lnTo>
                    <a:pt x="1349277" y="652916"/>
                  </a:lnTo>
                  <a:lnTo>
                    <a:pt x="1353445" y="650429"/>
                  </a:lnTo>
                  <a:lnTo>
                    <a:pt x="226869" y="0"/>
                  </a:lnTo>
                  <a:lnTo>
                    <a:pt x="178133" y="86579"/>
                  </a:lnTo>
                  <a:cubicBezTo>
                    <a:pt x="64182" y="312426"/>
                    <a:pt x="0" y="567674"/>
                    <a:pt x="0" y="837913"/>
                  </a:cubicBezTo>
                  <a:cubicBezTo>
                    <a:pt x="0" y="1108152"/>
                    <a:pt x="64182" y="1363400"/>
                    <a:pt x="178133" y="1589247"/>
                  </a:cubicBezTo>
                  <a:lnTo>
                    <a:pt x="227180" y="167637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C68E117B-9794-474C-A7D3-954B658596E2}"/>
                </a:ext>
              </a:extLst>
            </p:cNvPr>
            <p:cNvSpPr/>
            <p:nvPr/>
          </p:nvSpPr>
          <p:spPr>
            <a:xfrm rot="7200000" flipH="1">
              <a:off x="3382250" y="4098611"/>
              <a:ext cx="1135267" cy="1695811"/>
            </a:xfrm>
            <a:custGeom>
              <a:avLst/>
              <a:gdLst>
                <a:gd name="connsiteX0" fmla="*/ 1152694 w 1152694"/>
                <a:gd name="connsiteY0" fmla="*/ 1142033 h 1676379"/>
                <a:gd name="connsiteX1" fmla="*/ 1145115 w 1152694"/>
                <a:gd name="connsiteY1" fmla="*/ 535044 h 1676379"/>
                <a:gd name="connsiteX2" fmla="*/ 1149414 w 1152694"/>
                <a:gd name="connsiteY2" fmla="*/ 532633 h 1676379"/>
                <a:gd name="connsiteX3" fmla="*/ 226869 w 1152694"/>
                <a:gd name="connsiteY3" fmla="*/ 0 h 1676379"/>
                <a:gd name="connsiteX4" fmla="*/ 178133 w 1152694"/>
                <a:gd name="connsiteY4" fmla="*/ 86579 h 1676379"/>
                <a:gd name="connsiteX5" fmla="*/ 0 w 1152694"/>
                <a:gd name="connsiteY5" fmla="*/ 837913 h 1676379"/>
                <a:gd name="connsiteX6" fmla="*/ 178133 w 1152694"/>
                <a:gd name="connsiteY6" fmla="*/ 1589247 h 1676379"/>
                <a:gd name="connsiteX7" fmla="*/ 227180 w 1152694"/>
                <a:gd name="connsiteY7" fmla="*/ 1676379 h 167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694" h="1676379">
                  <a:moveTo>
                    <a:pt x="1152694" y="1142033"/>
                  </a:moveTo>
                  <a:lnTo>
                    <a:pt x="1145115" y="535044"/>
                  </a:lnTo>
                  <a:lnTo>
                    <a:pt x="1149414" y="532633"/>
                  </a:lnTo>
                  <a:lnTo>
                    <a:pt x="226869" y="0"/>
                  </a:lnTo>
                  <a:lnTo>
                    <a:pt x="178133" y="86579"/>
                  </a:lnTo>
                  <a:cubicBezTo>
                    <a:pt x="64182" y="312426"/>
                    <a:pt x="0" y="567674"/>
                    <a:pt x="0" y="837913"/>
                  </a:cubicBezTo>
                  <a:cubicBezTo>
                    <a:pt x="0" y="1108152"/>
                    <a:pt x="64182" y="1363400"/>
                    <a:pt x="178133" y="1589247"/>
                  </a:cubicBezTo>
                  <a:lnTo>
                    <a:pt x="227180" y="16763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6C17A1-DAA7-41B2-A10B-F891BF75B4EC}"/>
                </a:ext>
              </a:extLst>
            </p:cNvPr>
            <p:cNvSpPr txBox="1"/>
            <p:nvPr/>
          </p:nvSpPr>
          <p:spPr>
            <a:xfrm>
              <a:off x="929266" y="5479867"/>
              <a:ext cx="716093" cy="303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bg1">
                      <a:lumMod val="95000"/>
                    </a:schemeClr>
                  </a:solidFill>
                </a:rPr>
                <a:t>캘린더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10E8A5B-74E3-41EC-BC02-C5A5130A2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554" y="4719725"/>
              <a:ext cx="473425" cy="460924"/>
            </a:xfrm>
            <a:prstGeom prst="rect">
              <a:avLst/>
            </a:prstGeom>
          </p:spPr>
        </p:pic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4D1F615-6DB8-42A3-98A0-46BA8EA1163B}"/>
                </a:ext>
              </a:extLst>
            </p:cNvPr>
            <p:cNvCxnSpPr/>
            <p:nvPr/>
          </p:nvCxnSpPr>
          <p:spPr>
            <a:xfrm flipH="1">
              <a:off x="981819" y="5766618"/>
              <a:ext cx="23946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32FE2CE-C419-4548-9762-68F12F776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449" y="5428771"/>
              <a:ext cx="272965" cy="3378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5DF6527-A9A8-464E-9DD3-23ECA4AE4C30}"/>
                </a:ext>
              </a:extLst>
            </p:cNvPr>
            <p:cNvSpPr/>
            <p:nvPr/>
          </p:nvSpPr>
          <p:spPr>
            <a:xfrm>
              <a:off x="901793" y="5850859"/>
              <a:ext cx="2394630" cy="3031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법인 차량</a:t>
              </a:r>
              <a:r>
                <a:rPr lang="en-US" altLang="ko-KR" sz="900" dirty="0">
                  <a:solidFill>
                    <a:schemeClr val="bg1">
                      <a:lumMod val="95000"/>
                    </a:schemeClr>
                  </a:solidFill>
                </a:rPr>
                <a:t>, </a:t>
              </a:r>
              <a:r>
                <a:rPr lang="ko-KR" altLang="en-US" sz="900" dirty="0">
                  <a:solidFill>
                    <a:schemeClr val="bg1">
                      <a:lumMod val="95000"/>
                    </a:schemeClr>
                  </a:solidFill>
                </a:rPr>
                <a:t>회의실 예약 시스템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50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694FC9B3-11A1-4127-9A40-3B27096663F4}"/>
              </a:ext>
            </a:extLst>
          </p:cNvPr>
          <p:cNvSpPr/>
          <p:nvPr/>
        </p:nvSpPr>
        <p:spPr>
          <a:xfrm>
            <a:off x="2842260" y="857250"/>
            <a:ext cx="630174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3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54DF75-D0D5-4617-9A1E-FEFC2769B1CB}"/>
              </a:ext>
            </a:extLst>
          </p:cNvPr>
          <p:cNvGrpSpPr/>
          <p:nvPr/>
        </p:nvGrpSpPr>
        <p:grpSpPr>
          <a:xfrm>
            <a:off x="162602" y="0"/>
            <a:ext cx="8981398" cy="6858000"/>
            <a:chOff x="162602" y="0"/>
            <a:chExt cx="8981398" cy="6858000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516F10AD-088A-4410-A98C-BEFC5CF2A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42260" y="0"/>
              <a:ext cx="6301740" cy="6858000"/>
            </a:xfrm>
            <a:prstGeom prst="rect">
              <a:avLst/>
            </a:prstGeom>
            <a:no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1E0728-2173-4B34-8481-2A2865447204}"/>
                </a:ext>
              </a:extLst>
            </p:cNvPr>
            <p:cNvSpPr/>
            <p:nvPr/>
          </p:nvSpPr>
          <p:spPr>
            <a:xfrm>
              <a:off x="2842260" y="0"/>
              <a:ext cx="6301740" cy="6858000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3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66A0B4-083E-47EE-9875-347954F2E73D}"/>
                </a:ext>
              </a:extLst>
            </p:cNvPr>
            <p:cNvSpPr txBox="1"/>
            <p:nvPr/>
          </p:nvSpPr>
          <p:spPr>
            <a:xfrm>
              <a:off x="162602" y="624909"/>
              <a:ext cx="1281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어떻게</a:t>
              </a:r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?</a:t>
              </a:r>
              <a:endParaRPr lang="ko-KR" altLang="en-US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67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13222" y="481903"/>
            <a:ext cx="7441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WBS</a:t>
            </a:r>
            <a:endParaRPr lang="ko-KR" altLang="en-US" sz="2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6048" y="2118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1659DEC-CF84-43A7-951B-E59A608890B5}"/>
              </a:ext>
            </a:extLst>
          </p:cNvPr>
          <p:cNvGrpSpPr/>
          <p:nvPr/>
        </p:nvGrpSpPr>
        <p:grpSpPr>
          <a:xfrm>
            <a:off x="146305" y="1314241"/>
            <a:ext cx="8847052" cy="5000508"/>
            <a:chOff x="1316182" y="1242993"/>
            <a:chExt cx="9553846" cy="540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71E8934-273D-4D9C-AD7F-5932DD95E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181" b="95318" l="3025" r="97353">
                          <a14:foregroundMark x1="4537" y1="12040" x2="4537" y2="12040"/>
                          <a14:foregroundMark x1="3025" y1="12207" x2="3025" y2="12207"/>
                          <a14:foregroundMark x1="12004" y1="21906" x2="12004" y2="21906"/>
                          <a14:foregroundMark x1="25614" y1="21906" x2="25614" y2="21906"/>
                          <a14:foregroundMark x1="38185" y1="21906" x2="38185" y2="21906"/>
                          <a14:foregroundMark x1="42439" y1="32441" x2="42439" y2="32441"/>
                          <a14:foregroundMark x1="42250" y1="40635" x2="42250" y2="40635"/>
                          <a14:foregroundMark x1="40737" y1="50836" x2="40737" y2="50836"/>
                          <a14:foregroundMark x1="38941" y1="60870" x2="38941" y2="60870"/>
                          <a14:foregroundMark x1="6805" y1="39130" x2="6805" y2="39130"/>
                          <a14:foregroundMark x1="8223" y1="33110" x2="8223" y2="33110"/>
                          <a14:foregroundMark x1="45747" y1="4181" x2="45747" y2="4181"/>
                          <a14:foregroundMark x1="62760" y1="12207" x2="62760" y2="12207"/>
                          <a14:foregroundMark x1="58979" y1="23244" x2="58979" y2="23244"/>
                          <a14:foregroundMark x1="57561" y1="33110" x2="57561" y2="33110"/>
                          <a14:foregroundMark x1="73251" y1="23244" x2="73251" y2="23244"/>
                          <a14:foregroundMark x1="75803" y1="31271" x2="75803" y2="31271"/>
                          <a14:foregroundMark x1="74386" y1="42140" x2="74386" y2="42140"/>
                          <a14:foregroundMark x1="91399" y1="40803" x2="91399" y2="40803"/>
                          <a14:foregroundMark x1="90170" y1="32441" x2="90170" y2="32441"/>
                          <a14:foregroundMark x1="90926" y1="23411" x2="90926" y2="23411"/>
                          <a14:foregroundMark x1="89130" y1="13043" x2="89130" y2="13043"/>
                          <a14:foregroundMark x1="97448" y1="21405" x2="97448" y2="21405"/>
                          <a14:foregroundMark x1="93195" y1="12709" x2="93195" y2="12709"/>
                          <a14:foregroundMark x1="37240" y1="12876" x2="37240" y2="12876"/>
                          <a14:foregroundMark x1="63989" y1="39967" x2="63989" y2="39967"/>
                          <a14:foregroundMark x1="74575" y1="49331" x2="74575" y2="49331"/>
                          <a14:foregroundMark x1="62571" y1="51171" x2="62571" y2="51171"/>
                          <a14:foregroundMark x1="60491" y1="56187" x2="60491" y2="56187"/>
                          <a14:foregroundMark x1="61437" y1="69398" x2="61437" y2="69398"/>
                          <a14:foregroundMark x1="56144" y1="75753" x2="56144" y2="75753"/>
                          <a14:foregroundMark x1="61626" y1="86288" x2="61626" y2="86288"/>
                          <a14:foregroundMark x1="82136" y1="57692" x2="82136" y2="57692"/>
                          <a14:foregroundMark x1="80057" y1="69565" x2="80057" y2="69565"/>
                          <a14:foregroundMark x1="79773" y1="77090" x2="79773" y2="77090"/>
                          <a14:foregroundMark x1="79301" y1="85619" x2="79301" y2="85619"/>
                          <a14:foregroundMark x1="79679" y1="95318" x2="79679" y2="953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6182" y="1242993"/>
              <a:ext cx="9553846" cy="5400000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FAA4279-D37E-4AD1-A126-76611A44A7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1719" y="1713748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FD3CAF6-242F-4293-BC00-608859F1BA2F}"/>
                </a:ext>
              </a:extLst>
            </p:cNvPr>
            <p:cNvCxnSpPr/>
            <p:nvPr/>
          </p:nvCxnSpPr>
          <p:spPr>
            <a:xfrm>
              <a:off x="5958840" y="1554480"/>
              <a:ext cx="0" cy="1592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28CE5EF-49AC-4F38-92A5-499607F4DEF7}"/>
                </a:ext>
              </a:extLst>
            </p:cNvPr>
            <p:cNvCxnSpPr>
              <a:cxnSpLocks/>
            </p:cNvCxnSpPr>
            <p:nvPr/>
          </p:nvCxnSpPr>
          <p:spPr>
            <a:xfrm>
              <a:off x="2081719" y="1713748"/>
              <a:ext cx="79006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57BAE72-7860-459A-8737-0189C4CA8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7879" y="1713748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E727385-99D1-4233-A9E9-F5FAE61B4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0174" y="1713748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58304B3-0673-4A52-B369-BF6173433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2389" y="1713748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B057D01-B2DF-483D-97C2-74548FCCFE16}"/>
                </a:ext>
              </a:extLst>
            </p:cNvPr>
            <p:cNvCxnSpPr>
              <a:cxnSpLocks/>
            </p:cNvCxnSpPr>
            <p:nvPr/>
          </p:nvCxnSpPr>
          <p:spPr>
            <a:xfrm>
              <a:off x="4560570" y="2609157"/>
              <a:ext cx="0" cy="18180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77D86DF-EECC-4E8A-9B76-F56569F1392A}"/>
                </a:ext>
              </a:extLst>
            </p:cNvPr>
            <p:cNvCxnSpPr/>
            <p:nvPr/>
          </p:nvCxnSpPr>
          <p:spPr>
            <a:xfrm>
              <a:off x="4560570" y="295884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B7A1693-D05B-4C0C-8F66-789C55BF8E77}"/>
                </a:ext>
              </a:extLst>
            </p:cNvPr>
            <p:cNvCxnSpPr/>
            <p:nvPr/>
          </p:nvCxnSpPr>
          <p:spPr>
            <a:xfrm>
              <a:off x="4560570" y="3452622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2710245-9FD0-40FE-A7FC-A291C13AF567}"/>
                </a:ext>
              </a:extLst>
            </p:cNvPr>
            <p:cNvCxnSpPr/>
            <p:nvPr/>
          </p:nvCxnSpPr>
          <p:spPr>
            <a:xfrm>
              <a:off x="4560570" y="3943350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A3D2EFB-DCA1-4ED1-B57E-512B75A0A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7879" y="2126703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964F2CB-E3A9-413F-92D0-7B4AAD63839A}"/>
                </a:ext>
              </a:extLst>
            </p:cNvPr>
            <p:cNvCxnSpPr>
              <a:cxnSpLocks/>
            </p:cNvCxnSpPr>
            <p:nvPr/>
          </p:nvCxnSpPr>
          <p:spPr>
            <a:xfrm>
              <a:off x="3608070" y="2202844"/>
              <a:ext cx="15087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28B2C07-200D-4262-AD56-2E7B18D17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0829" y="2202962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2F05EA5-5E7C-4C16-9C93-F6F32356C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8070" y="2202962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986C0EE-3332-464C-8D3A-95EEE5D1CA0D}"/>
                </a:ext>
              </a:extLst>
            </p:cNvPr>
            <p:cNvCxnSpPr/>
            <p:nvPr/>
          </p:nvCxnSpPr>
          <p:spPr>
            <a:xfrm>
              <a:off x="4560570" y="4427220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EBEAD94-3139-4D94-A3ED-3A6B36926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5603" y="2128891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5691062-BBAF-4C39-9E35-A1DF68A50C3A}"/>
                </a:ext>
              </a:extLst>
            </p:cNvPr>
            <p:cNvCxnSpPr>
              <a:cxnSpLocks/>
            </p:cNvCxnSpPr>
            <p:nvPr/>
          </p:nvCxnSpPr>
          <p:spPr>
            <a:xfrm>
              <a:off x="6745794" y="2205032"/>
              <a:ext cx="15087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B38887B-5BA1-405F-8651-A355B51D6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553" y="2205150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A7817F6-4039-4D22-8077-E1C7D4F2A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5794" y="2205150"/>
              <a:ext cx="0" cy="76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FC5EB96-F715-41A5-BD52-244858C01DC1}"/>
                </a:ext>
              </a:extLst>
            </p:cNvPr>
            <p:cNvCxnSpPr>
              <a:cxnSpLocks/>
            </p:cNvCxnSpPr>
            <p:nvPr/>
          </p:nvCxnSpPr>
          <p:spPr>
            <a:xfrm>
              <a:off x="6310122" y="2609157"/>
              <a:ext cx="0" cy="32836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1F7FC27-BA2A-42B6-A2FF-1EA1C940F136}"/>
                </a:ext>
              </a:extLst>
            </p:cNvPr>
            <p:cNvCxnSpPr/>
            <p:nvPr/>
          </p:nvCxnSpPr>
          <p:spPr>
            <a:xfrm>
              <a:off x="6310122" y="295884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132B236-EEF9-4E02-9905-14B5B47ADBB5}"/>
                </a:ext>
              </a:extLst>
            </p:cNvPr>
            <p:cNvCxnSpPr/>
            <p:nvPr/>
          </p:nvCxnSpPr>
          <p:spPr>
            <a:xfrm>
              <a:off x="6310122" y="3452622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FA9C33E3-6F63-4667-9621-065A8E161A23}"/>
                </a:ext>
              </a:extLst>
            </p:cNvPr>
            <p:cNvCxnSpPr/>
            <p:nvPr/>
          </p:nvCxnSpPr>
          <p:spPr>
            <a:xfrm>
              <a:off x="6310122" y="3943350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2132BA5-5A32-45F2-A0D7-AA68B0BC3BF5}"/>
                </a:ext>
              </a:extLst>
            </p:cNvPr>
            <p:cNvCxnSpPr/>
            <p:nvPr/>
          </p:nvCxnSpPr>
          <p:spPr>
            <a:xfrm>
              <a:off x="6310122" y="4427220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69034BC-B6AC-4F5A-AD7B-605EDC5F4587}"/>
                </a:ext>
              </a:extLst>
            </p:cNvPr>
            <p:cNvCxnSpPr/>
            <p:nvPr/>
          </p:nvCxnSpPr>
          <p:spPr>
            <a:xfrm>
              <a:off x="6310122" y="492099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92530FCE-BD98-4112-A171-B8B46D6BB47C}"/>
                </a:ext>
              </a:extLst>
            </p:cNvPr>
            <p:cNvCxnSpPr/>
            <p:nvPr/>
          </p:nvCxnSpPr>
          <p:spPr>
            <a:xfrm>
              <a:off x="6310122" y="540105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1B1A40F-89F1-43E0-A33C-C24FF50D2CDA}"/>
                </a:ext>
              </a:extLst>
            </p:cNvPr>
            <p:cNvCxnSpPr>
              <a:cxnSpLocks/>
            </p:cNvCxnSpPr>
            <p:nvPr/>
          </p:nvCxnSpPr>
          <p:spPr>
            <a:xfrm>
              <a:off x="7895082" y="2609157"/>
              <a:ext cx="0" cy="37723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A077A2B-43F4-4B7B-953E-6C4A38DBDBCC}"/>
                </a:ext>
              </a:extLst>
            </p:cNvPr>
            <p:cNvCxnSpPr/>
            <p:nvPr/>
          </p:nvCxnSpPr>
          <p:spPr>
            <a:xfrm>
              <a:off x="7895082" y="295884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EE71E7B-5B12-4FF6-87D1-BC5341E02664}"/>
                </a:ext>
              </a:extLst>
            </p:cNvPr>
            <p:cNvCxnSpPr/>
            <p:nvPr/>
          </p:nvCxnSpPr>
          <p:spPr>
            <a:xfrm>
              <a:off x="7895082" y="3452622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1005897-1BAE-4D65-8AF5-56FD34FFD3FF}"/>
                </a:ext>
              </a:extLst>
            </p:cNvPr>
            <p:cNvCxnSpPr/>
            <p:nvPr/>
          </p:nvCxnSpPr>
          <p:spPr>
            <a:xfrm>
              <a:off x="7895082" y="3943350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EE70743-E42A-4A9E-9B87-32808593EA21}"/>
                </a:ext>
              </a:extLst>
            </p:cNvPr>
            <p:cNvCxnSpPr/>
            <p:nvPr/>
          </p:nvCxnSpPr>
          <p:spPr>
            <a:xfrm>
              <a:off x="7895082" y="4427220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9429F13-FCD7-48CC-834A-7A2596508D85}"/>
                </a:ext>
              </a:extLst>
            </p:cNvPr>
            <p:cNvCxnSpPr/>
            <p:nvPr/>
          </p:nvCxnSpPr>
          <p:spPr>
            <a:xfrm>
              <a:off x="7895082" y="492099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D4120209-7BFA-4308-ABBB-A6127C67CD83}"/>
                </a:ext>
              </a:extLst>
            </p:cNvPr>
            <p:cNvCxnSpPr/>
            <p:nvPr/>
          </p:nvCxnSpPr>
          <p:spPr>
            <a:xfrm>
              <a:off x="7895082" y="540105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E83F747-B844-4590-9F0B-6CAFC32458D8}"/>
                </a:ext>
              </a:extLst>
            </p:cNvPr>
            <p:cNvCxnSpPr>
              <a:cxnSpLocks/>
            </p:cNvCxnSpPr>
            <p:nvPr/>
          </p:nvCxnSpPr>
          <p:spPr>
            <a:xfrm>
              <a:off x="1561338" y="2126703"/>
              <a:ext cx="0" cy="1334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E927E4F-B760-47BD-A3FA-723AFD579DCE}"/>
                </a:ext>
              </a:extLst>
            </p:cNvPr>
            <p:cNvCxnSpPr/>
            <p:nvPr/>
          </p:nvCxnSpPr>
          <p:spPr>
            <a:xfrm>
              <a:off x="1561338" y="2476392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15B954F-F175-4D65-966A-04A21DE7AA26}"/>
                </a:ext>
              </a:extLst>
            </p:cNvPr>
            <p:cNvCxnSpPr/>
            <p:nvPr/>
          </p:nvCxnSpPr>
          <p:spPr>
            <a:xfrm>
              <a:off x="1561338" y="2970168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6878797-EFA9-4798-8CBD-AE9C0AF8D610}"/>
                </a:ext>
              </a:extLst>
            </p:cNvPr>
            <p:cNvCxnSpPr/>
            <p:nvPr/>
          </p:nvCxnSpPr>
          <p:spPr>
            <a:xfrm>
              <a:off x="1561338" y="346089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CDE1872-0226-47BD-9A28-7B80FE6044BD}"/>
                </a:ext>
              </a:extLst>
            </p:cNvPr>
            <p:cNvCxnSpPr>
              <a:cxnSpLocks/>
            </p:cNvCxnSpPr>
            <p:nvPr/>
          </p:nvCxnSpPr>
          <p:spPr>
            <a:xfrm>
              <a:off x="9455658" y="2126703"/>
              <a:ext cx="0" cy="1334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F96494C7-3E13-4EF3-9751-136D4E061B60}"/>
                </a:ext>
              </a:extLst>
            </p:cNvPr>
            <p:cNvCxnSpPr/>
            <p:nvPr/>
          </p:nvCxnSpPr>
          <p:spPr>
            <a:xfrm>
              <a:off x="9455658" y="2476392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0D1FA09B-BDF7-4D77-A712-8CEF7459CABF}"/>
                </a:ext>
              </a:extLst>
            </p:cNvPr>
            <p:cNvCxnSpPr/>
            <p:nvPr/>
          </p:nvCxnSpPr>
          <p:spPr>
            <a:xfrm>
              <a:off x="9455658" y="2970168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D33D32B-1827-4FBB-AE96-754547C0615C}"/>
                </a:ext>
              </a:extLst>
            </p:cNvPr>
            <p:cNvCxnSpPr/>
            <p:nvPr/>
          </p:nvCxnSpPr>
          <p:spPr>
            <a:xfrm>
              <a:off x="9455658" y="346089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E9ABE398-03FB-448E-9702-58B3C0AC829C}"/>
                </a:ext>
              </a:extLst>
            </p:cNvPr>
            <p:cNvCxnSpPr/>
            <p:nvPr/>
          </p:nvCxnSpPr>
          <p:spPr>
            <a:xfrm>
              <a:off x="6310122" y="5892800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18EA51DE-73E6-4B41-B6EE-EC98FBF2AB9D}"/>
                </a:ext>
              </a:extLst>
            </p:cNvPr>
            <p:cNvCxnSpPr/>
            <p:nvPr/>
          </p:nvCxnSpPr>
          <p:spPr>
            <a:xfrm>
              <a:off x="7895082" y="589381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F700A4-010A-411A-AEFC-100AE09A4182}"/>
                </a:ext>
              </a:extLst>
            </p:cNvPr>
            <p:cNvCxnSpPr/>
            <p:nvPr/>
          </p:nvCxnSpPr>
          <p:spPr>
            <a:xfrm>
              <a:off x="7895082" y="6381496"/>
              <a:ext cx="1645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C367DC3-C6CE-4461-B216-8F4399F6ED64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5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13222" y="481903"/>
            <a:ext cx="7441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WBS</a:t>
            </a:r>
            <a:endParaRPr lang="ko-KR" altLang="en-US" sz="2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6048" y="2118408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35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3856077-AF83-4DFC-97CF-955C4417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45" y="1524005"/>
            <a:ext cx="8607510" cy="475487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1C09A5-5652-4C43-BB33-DDD8C66FF84E}"/>
              </a:ext>
            </a:extLst>
          </p:cNvPr>
          <p:cNvCxnSpPr/>
          <p:nvPr/>
        </p:nvCxnSpPr>
        <p:spPr>
          <a:xfrm>
            <a:off x="987137" y="1021010"/>
            <a:ext cx="7169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71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1325</TotalTime>
  <Words>170</Words>
  <Application>Microsoft Office PowerPoint</Application>
  <PresentationFormat>화면 슬라이드 쇼(4:3)</PresentationFormat>
  <Paragraphs>76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나눔바른고딕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Elgar</dc:creator>
  <cp:lastModifiedBy>ddory_0416@naver.com</cp:lastModifiedBy>
  <cp:revision>167</cp:revision>
  <dcterms:created xsi:type="dcterms:W3CDTF">2017-01-21T16:23:45Z</dcterms:created>
  <dcterms:modified xsi:type="dcterms:W3CDTF">2019-09-24T15:30:01Z</dcterms:modified>
</cp:coreProperties>
</file>